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1"/>
  </p:notesMasterIdLst>
  <p:handoutMasterIdLst>
    <p:handoutMasterId r:id="rId52"/>
  </p:handoutMasterIdLst>
  <p:sldIdLst>
    <p:sldId id="257" r:id="rId2"/>
    <p:sldId id="314" r:id="rId3"/>
    <p:sldId id="308" r:id="rId4"/>
    <p:sldId id="259" r:id="rId5"/>
    <p:sldId id="278" r:id="rId6"/>
    <p:sldId id="261" r:id="rId7"/>
    <p:sldId id="258" r:id="rId8"/>
    <p:sldId id="313" r:id="rId9"/>
    <p:sldId id="263" r:id="rId10"/>
    <p:sldId id="260" r:id="rId11"/>
    <p:sldId id="279" r:id="rId12"/>
    <p:sldId id="312" r:id="rId13"/>
    <p:sldId id="264" r:id="rId14"/>
    <p:sldId id="280" r:id="rId15"/>
    <p:sldId id="290" r:id="rId16"/>
    <p:sldId id="292" r:id="rId17"/>
    <p:sldId id="293" r:id="rId18"/>
    <p:sldId id="311" r:id="rId19"/>
    <p:sldId id="281" r:id="rId20"/>
    <p:sldId id="284" r:id="rId21"/>
    <p:sldId id="282" r:id="rId22"/>
    <p:sldId id="283" r:id="rId23"/>
    <p:sldId id="285" r:id="rId24"/>
    <p:sldId id="286" r:id="rId25"/>
    <p:sldId id="289" r:id="rId26"/>
    <p:sldId id="288" r:id="rId27"/>
    <p:sldId id="316" r:id="rId28"/>
    <p:sldId id="317" r:id="rId29"/>
    <p:sldId id="310" r:id="rId30"/>
    <p:sldId id="294" r:id="rId31"/>
    <p:sldId id="295" r:id="rId32"/>
    <p:sldId id="296" r:id="rId33"/>
    <p:sldId id="297" r:id="rId34"/>
    <p:sldId id="298" r:id="rId35"/>
    <p:sldId id="304" r:id="rId36"/>
    <p:sldId id="321" r:id="rId37"/>
    <p:sldId id="305" r:id="rId38"/>
    <p:sldId id="306" r:id="rId39"/>
    <p:sldId id="322" r:id="rId40"/>
    <p:sldId id="300" r:id="rId41"/>
    <p:sldId id="307" r:id="rId42"/>
    <p:sldId id="323" r:id="rId43"/>
    <p:sldId id="318" r:id="rId44"/>
    <p:sldId id="319" r:id="rId45"/>
    <p:sldId id="324" r:id="rId46"/>
    <p:sldId id="315" r:id="rId47"/>
    <p:sldId id="302" r:id="rId48"/>
    <p:sldId id="301" r:id="rId49"/>
    <p:sldId id="291"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6400"/>
    <a:srgbClr val="FF9900"/>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EDA91D-11FB-4ABF-8756-E3A58CB20315}" v="3" dt="2024-09-17T23:56:31.952"/>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472" autoAdjust="0"/>
  </p:normalViewPr>
  <p:slideViewPr>
    <p:cSldViewPr snapToGrid="0">
      <p:cViewPr varScale="1">
        <p:scale>
          <a:sx n="82" d="100"/>
          <a:sy n="82" d="100"/>
        </p:scale>
        <p:origin x="600" y="72"/>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AUJO, TULIO (154)" userId="228a737e-3574-4c46-b695-3402a10d175c" providerId="ADAL" clId="{EAEDA91D-11FB-4ABF-8756-E3A58CB20315}"/>
    <pc:docChg chg="custSel addSld delSld modSld">
      <pc:chgData name="ARAUJO, TULIO (154)" userId="228a737e-3574-4c46-b695-3402a10d175c" providerId="ADAL" clId="{EAEDA91D-11FB-4ABF-8756-E3A58CB20315}" dt="2024-09-18T00:01:08.398" v="198" actId="47"/>
      <pc:docMkLst>
        <pc:docMk/>
      </pc:docMkLst>
      <pc:sldChg chg="mod modShow">
        <pc:chgData name="ARAUJO, TULIO (154)" userId="228a737e-3574-4c46-b695-3402a10d175c" providerId="ADAL" clId="{EAEDA91D-11FB-4ABF-8756-E3A58CB20315}" dt="2024-09-17T23:07:11.284" v="47" actId="729"/>
        <pc:sldMkLst>
          <pc:docMk/>
          <pc:sldMk cId="1519531165" sldId="273"/>
        </pc:sldMkLst>
      </pc:sldChg>
      <pc:sldChg chg="addSp delSp modSp mod modShow">
        <pc:chgData name="ARAUJO, TULIO (154)" userId="228a737e-3574-4c46-b695-3402a10d175c" providerId="ADAL" clId="{EAEDA91D-11FB-4ABF-8756-E3A58CB20315}" dt="2024-09-18T00:01:03.690" v="197" actId="108"/>
        <pc:sldMkLst>
          <pc:docMk/>
          <pc:sldMk cId="4227962577" sldId="274"/>
        </pc:sldMkLst>
        <pc:spChg chg="add mod">
          <ac:chgData name="ARAUJO, TULIO (154)" userId="228a737e-3574-4c46-b695-3402a10d175c" providerId="ADAL" clId="{EAEDA91D-11FB-4ABF-8756-E3A58CB20315}" dt="2024-09-17T23:59:03.624" v="191" actId="1076"/>
          <ac:spMkLst>
            <pc:docMk/>
            <pc:sldMk cId="4227962577" sldId="274"/>
            <ac:spMk id="13" creationId="{A9B0B3DD-5D16-F265-B430-B53F0FFB1121}"/>
          </ac:spMkLst>
        </pc:spChg>
        <pc:picChg chg="del">
          <ac:chgData name="ARAUJO, TULIO (154)" userId="228a737e-3574-4c46-b695-3402a10d175c" providerId="ADAL" clId="{EAEDA91D-11FB-4ABF-8756-E3A58CB20315}" dt="2024-09-17T23:57:52.459" v="125" actId="478"/>
          <ac:picMkLst>
            <pc:docMk/>
            <pc:sldMk cId="4227962577" sldId="274"/>
            <ac:picMk id="4" creationId="{F3E682C9-C369-E22B-1F08-EEDCE296501B}"/>
          </ac:picMkLst>
        </pc:picChg>
        <pc:picChg chg="mod">
          <ac:chgData name="ARAUJO, TULIO (154)" userId="228a737e-3574-4c46-b695-3402a10d175c" providerId="ADAL" clId="{EAEDA91D-11FB-4ABF-8756-E3A58CB20315}" dt="2024-09-17T23:58:30.041" v="144" actId="1035"/>
          <ac:picMkLst>
            <pc:docMk/>
            <pc:sldMk cId="4227962577" sldId="274"/>
            <ac:picMk id="7" creationId="{00000000-0000-0000-0000-000000000000}"/>
          </ac:picMkLst>
        </pc:picChg>
        <pc:picChg chg="mod">
          <ac:chgData name="ARAUJO, TULIO (154)" userId="228a737e-3574-4c46-b695-3402a10d175c" providerId="ADAL" clId="{EAEDA91D-11FB-4ABF-8756-E3A58CB20315}" dt="2024-09-17T23:58:35.190" v="159" actId="1036"/>
          <ac:picMkLst>
            <pc:docMk/>
            <pc:sldMk cId="4227962577" sldId="274"/>
            <ac:picMk id="8" creationId="{00000000-0000-0000-0000-000000000000}"/>
          </ac:picMkLst>
        </pc:picChg>
        <pc:picChg chg="mod">
          <ac:chgData name="ARAUJO, TULIO (154)" userId="228a737e-3574-4c46-b695-3402a10d175c" providerId="ADAL" clId="{EAEDA91D-11FB-4ABF-8756-E3A58CB20315}" dt="2024-09-17T23:58:40.109" v="173" actId="1036"/>
          <ac:picMkLst>
            <pc:docMk/>
            <pc:sldMk cId="4227962577" sldId="274"/>
            <ac:picMk id="9" creationId="{00000000-0000-0000-0000-000000000000}"/>
          </ac:picMkLst>
        </pc:picChg>
        <pc:picChg chg="mod">
          <ac:chgData name="ARAUJO, TULIO (154)" userId="228a737e-3574-4c46-b695-3402a10d175c" providerId="ADAL" clId="{EAEDA91D-11FB-4ABF-8756-E3A58CB20315}" dt="2024-09-17T23:58:49.097" v="188" actId="1035"/>
          <ac:picMkLst>
            <pc:docMk/>
            <pc:sldMk cId="4227962577" sldId="274"/>
            <ac:picMk id="10" creationId="{00000000-0000-0000-0000-000000000000}"/>
          </ac:picMkLst>
        </pc:picChg>
        <pc:picChg chg="add mod">
          <ac:chgData name="ARAUJO, TULIO (154)" userId="228a737e-3574-4c46-b695-3402a10d175c" providerId="ADAL" clId="{EAEDA91D-11FB-4ABF-8756-E3A58CB20315}" dt="2024-09-17T23:58:57.916" v="190" actId="1076"/>
          <ac:picMkLst>
            <pc:docMk/>
            <pc:sldMk cId="4227962577" sldId="274"/>
            <ac:picMk id="15" creationId="{12B521DD-31B4-4825-B345-F59DE0BAA734}"/>
          </ac:picMkLst>
        </pc:picChg>
        <pc:picChg chg="add mod">
          <ac:chgData name="ARAUJO, TULIO (154)" userId="228a737e-3574-4c46-b695-3402a10d175c" providerId="ADAL" clId="{EAEDA91D-11FB-4ABF-8756-E3A58CB20315}" dt="2024-09-18T00:01:03.690" v="197" actId="108"/>
          <ac:picMkLst>
            <pc:docMk/>
            <pc:sldMk cId="4227962577" sldId="274"/>
            <ac:picMk id="17" creationId="{1CF98C10-CDBF-D9D3-81C7-6A7648B95B53}"/>
          </ac:picMkLst>
        </pc:picChg>
      </pc:sldChg>
      <pc:sldChg chg="addSp delSp modSp mod modShow">
        <pc:chgData name="ARAUJO, TULIO (154)" userId="228a737e-3574-4c46-b695-3402a10d175c" providerId="ADAL" clId="{EAEDA91D-11FB-4ABF-8756-E3A58CB20315}" dt="2024-09-17T23:56:36.969" v="91" actId="1076"/>
        <pc:sldMkLst>
          <pc:docMk/>
          <pc:sldMk cId="4179650248" sldId="275"/>
        </pc:sldMkLst>
        <pc:picChg chg="add mod">
          <ac:chgData name="ARAUJO, TULIO (154)" userId="228a737e-3574-4c46-b695-3402a10d175c" providerId="ADAL" clId="{EAEDA91D-11FB-4ABF-8756-E3A58CB20315}" dt="2024-09-17T23:56:36.969" v="91" actId="1076"/>
          <ac:picMkLst>
            <pc:docMk/>
            <pc:sldMk cId="4179650248" sldId="275"/>
            <ac:picMk id="3" creationId="{98045EBB-7A5D-D7F4-BF20-58228585FF11}"/>
          </ac:picMkLst>
        </pc:picChg>
        <pc:picChg chg="del">
          <ac:chgData name="ARAUJO, TULIO (154)" userId="228a737e-3574-4c46-b695-3402a10d175c" providerId="ADAL" clId="{EAEDA91D-11FB-4ABF-8756-E3A58CB20315}" dt="2024-09-17T23:56:29.728" v="88" actId="478"/>
          <ac:picMkLst>
            <pc:docMk/>
            <pc:sldMk cId="4179650248" sldId="275"/>
            <ac:picMk id="7" creationId="{F4F8F1B5-3DEC-1018-C7FF-904636596FFB}"/>
          </ac:picMkLst>
        </pc:picChg>
      </pc:sldChg>
      <pc:sldChg chg="mod modShow">
        <pc:chgData name="ARAUJO, TULIO (154)" userId="228a737e-3574-4c46-b695-3402a10d175c" providerId="ADAL" clId="{EAEDA91D-11FB-4ABF-8756-E3A58CB20315}" dt="2024-09-17T23:07:05.814" v="45" actId="729"/>
        <pc:sldMkLst>
          <pc:docMk/>
          <pc:sldMk cId="2989047654" sldId="277"/>
        </pc:sldMkLst>
      </pc:sldChg>
      <pc:sldChg chg="mod modShow">
        <pc:chgData name="ARAUJO, TULIO (154)" userId="228a737e-3574-4c46-b695-3402a10d175c" providerId="ADAL" clId="{EAEDA91D-11FB-4ABF-8756-E3A58CB20315}" dt="2024-09-17T23:10:41.461" v="50" actId="729"/>
        <pc:sldMkLst>
          <pc:docMk/>
          <pc:sldMk cId="2852308832" sldId="279"/>
        </pc:sldMkLst>
      </pc:sldChg>
      <pc:sldChg chg="modSp mod">
        <pc:chgData name="ARAUJO, TULIO (154)" userId="228a737e-3574-4c46-b695-3402a10d175c" providerId="ADAL" clId="{EAEDA91D-11FB-4ABF-8756-E3A58CB20315}" dt="2024-09-17T23:12:04.470" v="86" actId="20577"/>
        <pc:sldMkLst>
          <pc:docMk/>
          <pc:sldMk cId="1913102762" sldId="283"/>
        </pc:sldMkLst>
        <pc:spChg chg="mod">
          <ac:chgData name="ARAUJO, TULIO (154)" userId="228a737e-3574-4c46-b695-3402a10d175c" providerId="ADAL" clId="{EAEDA91D-11FB-4ABF-8756-E3A58CB20315}" dt="2024-09-17T23:12:04.470" v="86" actId="20577"/>
          <ac:spMkLst>
            <pc:docMk/>
            <pc:sldMk cId="1913102762" sldId="283"/>
            <ac:spMk id="10" creationId="{067AF5B2-8FEC-ED8A-1A5F-996916BCEA77}"/>
          </ac:spMkLst>
        </pc:spChg>
      </pc:sldChg>
      <pc:sldChg chg="modSp mod">
        <pc:chgData name="ARAUJO, TULIO (154)" userId="228a737e-3574-4c46-b695-3402a10d175c" providerId="ADAL" clId="{EAEDA91D-11FB-4ABF-8756-E3A58CB20315}" dt="2024-09-17T22:19:06.065" v="44" actId="20577"/>
        <pc:sldMkLst>
          <pc:docMk/>
          <pc:sldMk cId="2293790945" sldId="308"/>
        </pc:sldMkLst>
        <pc:spChg chg="mod">
          <ac:chgData name="ARAUJO, TULIO (154)" userId="228a737e-3574-4c46-b695-3402a10d175c" providerId="ADAL" clId="{EAEDA91D-11FB-4ABF-8756-E3A58CB20315}" dt="2024-09-17T22:19:06.065" v="44" actId="20577"/>
          <ac:spMkLst>
            <pc:docMk/>
            <pc:sldMk cId="2293790945" sldId="308"/>
            <ac:spMk id="3" creationId="{00000000-0000-0000-0000-000000000000}"/>
          </ac:spMkLst>
        </pc:spChg>
      </pc:sldChg>
      <pc:sldChg chg="del">
        <pc:chgData name="ARAUJO, TULIO (154)" userId="228a737e-3574-4c46-b695-3402a10d175c" providerId="ADAL" clId="{EAEDA91D-11FB-4ABF-8756-E3A58CB20315}" dt="2024-09-17T23:17:57.806" v="87" actId="47"/>
        <pc:sldMkLst>
          <pc:docMk/>
          <pc:sldMk cId="4293808050" sldId="320"/>
        </pc:sldMkLst>
      </pc:sldChg>
      <pc:sldChg chg="delSp modSp new del mod">
        <pc:chgData name="ARAUJO, TULIO (154)" userId="228a737e-3574-4c46-b695-3402a10d175c" providerId="ADAL" clId="{EAEDA91D-11FB-4ABF-8756-E3A58CB20315}" dt="2024-09-18T00:01:08.398" v="198" actId="47"/>
        <pc:sldMkLst>
          <pc:docMk/>
          <pc:sldMk cId="1950360594" sldId="325"/>
        </pc:sldMkLst>
        <pc:spChg chg="mod">
          <ac:chgData name="ARAUJO, TULIO (154)" userId="228a737e-3574-4c46-b695-3402a10d175c" providerId="ADAL" clId="{EAEDA91D-11FB-4ABF-8756-E3A58CB20315}" dt="2024-09-17T23:56:59.656" v="123" actId="20577"/>
          <ac:spMkLst>
            <pc:docMk/>
            <pc:sldMk cId="1950360594" sldId="325"/>
            <ac:spMk id="2" creationId="{0DC46B70-93F1-FD05-0FDC-25E4C339CD2D}"/>
          </ac:spMkLst>
        </pc:spChg>
        <pc:spChg chg="del">
          <ac:chgData name="ARAUJO, TULIO (154)" userId="228a737e-3574-4c46-b695-3402a10d175c" providerId="ADAL" clId="{EAEDA91D-11FB-4ABF-8756-E3A58CB20315}" dt="2024-09-17T23:57:03.130" v="124" actId="478"/>
          <ac:spMkLst>
            <pc:docMk/>
            <pc:sldMk cId="1950360594" sldId="325"/>
            <ac:spMk id="3" creationId="{D160A025-DF44-1319-4F5D-5279DB5CAEA1}"/>
          </ac:spMkLst>
        </pc:spChg>
      </pc:sldChg>
    </pc:docChg>
  </pc:docChgLst>
  <pc:docChgLst>
    <pc:chgData name="ARAUJO, TULIO (154)" userId="228a737e-3574-4c46-b695-3402a10d175c" providerId="ADAL" clId="{1A74F727-EF96-4505-BA26-42E1C0493E23}"/>
    <pc:docChg chg="undo custSel modSld">
      <pc:chgData name="ARAUJO, TULIO (154)" userId="228a737e-3574-4c46-b695-3402a10d175c" providerId="ADAL" clId="{1A74F727-EF96-4505-BA26-42E1C0493E23}" dt="2024-08-26T22:20:20.703" v="527" actId="20577"/>
      <pc:docMkLst>
        <pc:docMk/>
      </pc:docMkLst>
      <pc:sldChg chg="modNotesTx">
        <pc:chgData name="ARAUJO, TULIO (154)" userId="228a737e-3574-4c46-b695-3402a10d175c" providerId="ADAL" clId="{1A74F727-EF96-4505-BA26-42E1C0493E23}" dt="2024-08-26T21:10:31.984" v="81" actId="20577"/>
        <pc:sldMkLst>
          <pc:docMk/>
          <pc:sldMk cId="183639971" sldId="257"/>
        </pc:sldMkLst>
      </pc:sldChg>
      <pc:sldChg chg="modSp mod">
        <pc:chgData name="ARAUJO, TULIO (154)" userId="228a737e-3574-4c46-b695-3402a10d175c" providerId="ADAL" clId="{1A74F727-EF96-4505-BA26-42E1C0493E23}" dt="2024-08-26T20:47:39.777" v="30" actId="948"/>
        <pc:sldMkLst>
          <pc:docMk/>
          <pc:sldMk cId="2382748218" sldId="258"/>
        </pc:sldMkLst>
        <pc:spChg chg="mod">
          <ac:chgData name="ARAUJO, TULIO (154)" userId="228a737e-3574-4c46-b695-3402a10d175c" providerId="ADAL" clId="{1A74F727-EF96-4505-BA26-42E1C0493E23}" dt="2024-08-26T20:47:39.777" v="30" actId="948"/>
          <ac:spMkLst>
            <pc:docMk/>
            <pc:sldMk cId="2382748218" sldId="258"/>
            <ac:spMk id="3" creationId="{00000000-0000-0000-0000-000000000000}"/>
          </ac:spMkLst>
        </pc:spChg>
      </pc:sldChg>
      <pc:sldChg chg="modNotesTx">
        <pc:chgData name="ARAUJO, TULIO (154)" userId="228a737e-3574-4c46-b695-3402a10d175c" providerId="ADAL" clId="{1A74F727-EF96-4505-BA26-42E1C0493E23}" dt="2024-08-26T20:48:16.967" v="32"/>
        <pc:sldMkLst>
          <pc:docMk/>
          <pc:sldMk cId="849181488" sldId="260"/>
        </pc:sldMkLst>
      </pc:sldChg>
      <pc:sldChg chg="modSp mod">
        <pc:chgData name="ARAUJO, TULIO (154)" userId="228a737e-3574-4c46-b695-3402a10d175c" providerId="ADAL" clId="{1A74F727-EF96-4505-BA26-42E1C0493E23}" dt="2024-08-26T21:15:37.863" v="189" actId="33524"/>
        <pc:sldMkLst>
          <pc:docMk/>
          <pc:sldMk cId="3216353451" sldId="261"/>
        </pc:sldMkLst>
        <pc:spChg chg="mod">
          <ac:chgData name="ARAUJO, TULIO (154)" userId="228a737e-3574-4c46-b695-3402a10d175c" providerId="ADAL" clId="{1A74F727-EF96-4505-BA26-42E1C0493E23}" dt="2024-08-26T21:15:37.863" v="189" actId="33524"/>
          <ac:spMkLst>
            <pc:docMk/>
            <pc:sldMk cId="3216353451" sldId="261"/>
            <ac:spMk id="4" creationId="{00000000-0000-0000-0000-000000000000}"/>
          </ac:spMkLst>
        </pc:spChg>
      </pc:sldChg>
      <pc:sldChg chg="modNotesTx">
        <pc:chgData name="ARAUJO, TULIO (154)" userId="228a737e-3574-4c46-b695-3402a10d175c" providerId="ADAL" clId="{1A74F727-EF96-4505-BA26-42E1C0493E23}" dt="2024-08-26T20:48:02.391" v="31"/>
        <pc:sldMkLst>
          <pc:docMk/>
          <pc:sldMk cId="4195829680" sldId="263"/>
        </pc:sldMkLst>
      </pc:sldChg>
      <pc:sldChg chg="modNotesTx">
        <pc:chgData name="ARAUJO, TULIO (154)" userId="228a737e-3574-4c46-b695-3402a10d175c" providerId="ADAL" clId="{1A74F727-EF96-4505-BA26-42E1C0493E23}" dt="2024-08-26T20:48:38.862" v="33"/>
        <pc:sldMkLst>
          <pc:docMk/>
          <pc:sldMk cId="2961142574" sldId="264"/>
        </pc:sldMkLst>
      </pc:sldChg>
      <pc:sldChg chg="modSp mod">
        <pc:chgData name="ARAUJO, TULIO (154)" userId="228a737e-3574-4c46-b695-3402a10d175c" providerId="ADAL" clId="{1A74F727-EF96-4505-BA26-42E1C0493E23}" dt="2024-08-26T21:21:11.860" v="191" actId="14100"/>
        <pc:sldMkLst>
          <pc:docMk/>
          <pc:sldMk cId="2814569655" sldId="278"/>
        </pc:sldMkLst>
        <pc:spChg chg="mod">
          <ac:chgData name="ARAUJO, TULIO (154)" userId="228a737e-3574-4c46-b695-3402a10d175c" providerId="ADAL" clId="{1A74F727-EF96-4505-BA26-42E1C0493E23}" dt="2024-08-26T21:21:11.860" v="191" actId="14100"/>
          <ac:spMkLst>
            <pc:docMk/>
            <pc:sldMk cId="2814569655" sldId="278"/>
            <ac:spMk id="3" creationId="{00000000-0000-0000-0000-000000000000}"/>
          </ac:spMkLst>
        </pc:spChg>
      </pc:sldChg>
      <pc:sldChg chg="modNotesTx">
        <pc:chgData name="ARAUJO, TULIO (154)" userId="228a737e-3574-4c46-b695-3402a10d175c" providerId="ADAL" clId="{1A74F727-EF96-4505-BA26-42E1C0493E23}" dt="2024-08-26T20:48:50.778" v="34"/>
        <pc:sldMkLst>
          <pc:docMk/>
          <pc:sldMk cId="2493127959" sldId="280"/>
        </pc:sldMkLst>
      </pc:sldChg>
      <pc:sldChg chg="modNotesTx">
        <pc:chgData name="ARAUJO, TULIO (154)" userId="228a737e-3574-4c46-b695-3402a10d175c" providerId="ADAL" clId="{1A74F727-EF96-4505-BA26-42E1C0493E23}" dt="2024-08-26T20:49:55.558" v="38"/>
        <pc:sldMkLst>
          <pc:docMk/>
          <pc:sldMk cId="172085403" sldId="282"/>
        </pc:sldMkLst>
      </pc:sldChg>
      <pc:sldChg chg="modNotesTx">
        <pc:chgData name="ARAUJO, TULIO (154)" userId="228a737e-3574-4c46-b695-3402a10d175c" providerId="ADAL" clId="{1A74F727-EF96-4505-BA26-42E1C0493E23}" dt="2024-08-26T20:50:16.493" v="39"/>
        <pc:sldMkLst>
          <pc:docMk/>
          <pc:sldMk cId="3016943722" sldId="285"/>
        </pc:sldMkLst>
      </pc:sldChg>
      <pc:sldChg chg="modNotesTx">
        <pc:chgData name="ARAUJO, TULIO (154)" userId="228a737e-3574-4c46-b695-3402a10d175c" providerId="ADAL" clId="{1A74F727-EF96-4505-BA26-42E1C0493E23}" dt="2024-08-26T20:50:32.837" v="40"/>
        <pc:sldMkLst>
          <pc:docMk/>
          <pc:sldMk cId="3368068850" sldId="286"/>
        </pc:sldMkLst>
      </pc:sldChg>
      <pc:sldChg chg="modNotesTx">
        <pc:chgData name="ARAUJO, TULIO (154)" userId="228a737e-3574-4c46-b695-3402a10d175c" providerId="ADAL" clId="{1A74F727-EF96-4505-BA26-42E1C0493E23}" dt="2024-08-26T20:50:49.276" v="42"/>
        <pc:sldMkLst>
          <pc:docMk/>
          <pc:sldMk cId="2022301662" sldId="288"/>
        </pc:sldMkLst>
      </pc:sldChg>
      <pc:sldChg chg="modNotesTx">
        <pc:chgData name="ARAUJO, TULIO (154)" userId="228a737e-3574-4c46-b695-3402a10d175c" providerId="ADAL" clId="{1A74F727-EF96-4505-BA26-42E1C0493E23}" dt="2024-08-26T20:50:41.472" v="41"/>
        <pc:sldMkLst>
          <pc:docMk/>
          <pc:sldMk cId="3444847501" sldId="289"/>
        </pc:sldMkLst>
      </pc:sldChg>
      <pc:sldChg chg="modNotesTx">
        <pc:chgData name="ARAUJO, TULIO (154)" userId="228a737e-3574-4c46-b695-3402a10d175c" providerId="ADAL" clId="{1A74F727-EF96-4505-BA26-42E1C0493E23}" dt="2024-08-26T20:48:59.071" v="35"/>
        <pc:sldMkLst>
          <pc:docMk/>
          <pc:sldMk cId="1338259669" sldId="290"/>
        </pc:sldMkLst>
      </pc:sldChg>
      <pc:sldChg chg="modNotesTx">
        <pc:chgData name="ARAUJO, TULIO (154)" userId="228a737e-3574-4c46-b695-3402a10d175c" providerId="ADAL" clId="{1A74F727-EF96-4505-BA26-42E1C0493E23}" dt="2024-08-26T20:49:12.114" v="36"/>
        <pc:sldMkLst>
          <pc:docMk/>
          <pc:sldMk cId="3390537628" sldId="292"/>
        </pc:sldMkLst>
      </pc:sldChg>
      <pc:sldChg chg="modNotesTx">
        <pc:chgData name="ARAUJO, TULIO (154)" userId="228a737e-3574-4c46-b695-3402a10d175c" providerId="ADAL" clId="{1A74F727-EF96-4505-BA26-42E1C0493E23}" dt="2024-08-26T20:49:17.812" v="37"/>
        <pc:sldMkLst>
          <pc:docMk/>
          <pc:sldMk cId="3008519869" sldId="293"/>
        </pc:sldMkLst>
      </pc:sldChg>
      <pc:sldChg chg="delSp modSp mod modNotesTx">
        <pc:chgData name="ARAUJO, TULIO (154)" userId="228a737e-3574-4c46-b695-3402a10d175c" providerId="ADAL" clId="{1A74F727-EF96-4505-BA26-42E1C0493E23}" dt="2024-08-26T21:54:39.558" v="232" actId="20577"/>
        <pc:sldMkLst>
          <pc:docMk/>
          <pc:sldMk cId="2880841788" sldId="294"/>
        </pc:sldMkLst>
        <pc:spChg chg="mod">
          <ac:chgData name="ARAUJO, TULIO (154)" userId="228a737e-3574-4c46-b695-3402a10d175c" providerId="ADAL" clId="{1A74F727-EF96-4505-BA26-42E1C0493E23}" dt="2024-08-26T21:54:39.558" v="232" actId="20577"/>
          <ac:spMkLst>
            <pc:docMk/>
            <pc:sldMk cId="2880841788" sldId="294"/>
            <ac:spMk id="6" creationId="{BBE53FEA-A53B-F0E8-C9C3-5080CA4B0B33}"/>
          </ac:spMkLst>
        </pc:spChg>
        <pc:spChg chg="del">
          <ac:chgData name="ARAUJO, TULIO (154)" userId="228a737e-3574-4c46-b695-3402a10d175c" providerId="ADAL" clId="{1A74F727-EF96-4505-BA26-42E1C0493E23}" dt="2024-08-26T21:53:36.036" v="196" actId="478"/>
          <ac:spMkLst>
            <pc:docMk/>
            <pc:sldMk cId="2880841788" sldId="294"/>
            <ac:spMk id="12" creationId="{7EBA5E3F-6629-45E8-EEA9-3BF458D58BA4}"/>
          </ac:spMkLst>
        </pc:spChg>
        <pc:spChg chg="del">
          <ac:chgData name="ARAUJO, TULIO (154)" userId="228a737e-3574-4c46-b695-3402a10d175c" providerId="ADAL" clId="{1A74F727-EF96-4505-BA26-42E1C0493E23}" dt="2024-08-26T21:53:34.021" v="194" actId="478"/>
          <ac:spMkLst>
            <pc:docMk/>
            <pc:sldMk cId="2880841788" sldId="294"/>
            <ac:spMk id="13" creationId="{41CF7734-2E4F-9EB9-E3FC-B540C5A9D49D}"/>
          </ac:spMkLst>
        </pc:spChg>
        <pc:picChg chg="del">
          <ac:chgData name="ARAUJO, TULIO (154)" userId="228a737e-3574-4c46-b695-3402a10d175c" providerId="ADAL" clId="{1A74F727-EF96-4505-BA26-42E1C0493E23}" dt="2024-08-26T21:53:31.942" v="193" actId="478"/>
          <ac:picMkLst>
            <pc:docMk/>
            <pc:sldMk cId="2880841788" sldId="294"/>
            <ac:picMk id="3" creationId="{DF35DE01-F950-4CFB-9252-1BE5E62FD667}"/>
          </ac:picMkLst>
        </pc:picChg>
        <pc:picChg chg="mod">
          <ac:chgData name="ARAUJO, TULIO (154)" userId="228a737e-3574-4c46-b695-3402a10d175c" providerId="ADAL" clId="{1A74F727-EF96-4505-BA26-42E1C0493E23}" dt="2024-08-26T21:53:46.774" v="225" actId="1036"/>
          <ac:picMkLst>
            <pc:docMk/>
            <pc:sldMk cId="2880841788" sldId="294"/>
            <ac:picMk id="8" creationId="{C43D9DA4-035D-0B43-8566-AE562A570CC1}"/>
          </ac:picMkLst>
        </pc:picChg>
        <pc:picChg chg="del">
          <ac:chgData name="ARAUJO, TULIO (154)" userId="228a737e-3574-4c46-b695-3402a10d175c" providerId="ADAL" clId="{1A74F727-EF96-4505-BA26-42E1C0493E23}" dt="2024-08-26T21:53:34.749" v="195" actId="478"/>
          <ac:picMkLst>
            <pc:docMk/>
            <pc:sldMk cId="2880841788" sldId="294"/>
            <ac:picMk id="14" creationId="{90299B7A-E8FF-285A-5627-AA79CA10C6A7}"/>
          </ac:picMkLst>
        </pc:picChg>
      </pc:sldChg>
      <pc:sldChg chg="modSp mod modNotesTx">
        <pc:chgData name="ARAUJO, TULIO (154)" userId="228a737e-3574-4c46-b695-3402a10d175c" providerId="ADAL" clId="{1A74F727-EF96-4505-BA26-42E1C0493E23}" dt="2024-08-26T21:56:00.431" v="233" actId="14100"/>
        <pc:sldMkLst>
          <pc:docMk/>
          <pc:sldMk cId="2879017571" sldId="295"/>
        </pc:sldMkLst>
        <pc:spChg chg="mod">
          <ac:chgData name="ARAUJO, TULIO (154)" userId="228a737e-3574-4c46-b695-3402a10d175c" providerId="ADAL" clId="{1A74F727-EF96-4505-BA26-42E1C0493E23}" dt="2024-08-26T21:56:00.431" v="233" actId="14100"/>
          <ac:spMkLst>
            <pc:docMk/>
            <pc:sldMk cId="2879017571" sldId="295"/>
            <ac:spMk id="6" creationId="{BBE53FEA-A53B-F0E8-C9C3-5080CA4B0B33}"/>
          </ac:spMkLst>
        </pc:spChg>
      </pc:sldChg>
      <pc:sldChg chg="modSp mod modNotesTx">
        <pc:chgData name="ARAUJO, TULIO (154)" userId="228a737e-3574-4c46-b695-3402a10d175c" providerId="ADAL" clId="{1A74F727-EF96-4505-BA26-42E1C0493E23}" dt="2024-08-26T21:56:57.812" v="234" actId="33524"/>
        <pc:sldMkLst>
          <pc:docMk/>
          <pc:sldMk cId="1576214203" sldId="298"/>
        </pc:sldMkLst>
        <pc:spChg chg="mod">
          <ac:chgData name="ARAUJO, TULIO (154)" userId="228a737e-3574-4c46-b695-3402a10d175c" providerId="ADAL" clId="{1A74F727-EF96-4505-BA26-42E1C0493E23}" dt="2024-08-26T21:56:57.812" v="234" actId="33524"/>
          <ac:spMkLst>
            <pc:docMk/>
            <pc:sldMk cId="1576214203" sldId="298"/>
            <ac:spMk id="3" creationId="{269578CB-6730-73A6-64E3-F5438994001D}"/>
          </ac:spMkLst>
        </pc:spChg>
      </pc:sldChg>
      <pc:sldChg chg="modNotesTx">
        <pc:chgData name="ARAUJO, TULIO (154)" userId="228a737e-3574-4c46-b695-3402a10d175c" providerId="ADAL" clId="{1A74F727-EF96-4505-BA26-42E1C0493E23}" dt="2024-08-26T20:52:12.747" v="49"/>
        <pc:sldMkLst>
          <pc:docMk/>
          <pc:sldMk cId="3263781668" sldId="300"/>
        </pc:sldMkLst>
      </pc:sldChg>
      <pc:sldChg chg="modSp mod modNotesTx">
        <pc:chgData name="ARAUJO, TULIO (154)" userId="228a737e-3574-4c46-b695-3402a10d175c" providerId="ADAL" clId="{1A74F727-EF96-4505-BA26-42E1C0493E23}" dt="2024-08-26T22:20:20.703" v="527" actId="20577"/>
        <pc:sldMkLst>
          <pc:docMk/>
          <pc:sldMk cId="4069869515" sldId="302"/>
        </pc:sldMkLst>
        <pc:spChg chg="mod">
          <ac:chgData name="ARAUJO, TULIO (154)" userId="228a737e-3574-4c46-b695-3402a10d175c" providerId="ADAL" clId="{1A74F727-EF96-4505-BA26-42E1C0493E23}" dt="2024-08-26T22:20:20.703" v="527" actId="20577"/>
          <ac:spMkLst>
            <pc:docMk/>
            <pc:sldMk cId="4069869515" sldId="302"/>
            <ac:spMk id="3" creationId="{269578CB-6730-73A6-64E3-F5438994001D}"/>
          </ac:spMkLst>
        </pc:spChg>
      </pc:sldChg>
      <pc:sldChg chg="modNotesTx">
        <pc:chgData name="ARAUJO, TULIO (154)" userId="228a737e-3574-4c46-b695-3402a10d175c" providerId="ADAL" clId="{1A74F727-EF96-4505-BA26-42E1C0493E23}" dt="2024-08-26T20:51:33.820" v="46"/>
        <pc:sldMkLst>
          <pc:docMk/>
          <pc:sldMk cId="4033673421" sldId="304"/>
        </pc:sldMkLst>
      </pc:sldChg>
      <pc:sldChg chg="modNotesTx">
        <pc:chgData name="ARAUJO, TULIO (154)" userId="228a737e-3574-4c46-b695-3402a10d175c" providerId="ADAL" clId="{1A74F727-EF96-4505-BA26-42E1C0493E23}" dt="2024-08-26T20:51:46.518" v="47"/>
        <pc:sldMkLst>
          <pc:docMk/>
          <pc:sldMk cId="3980784760" sldId="305"/>
        </pc:sldMkLst>
      </pc:sldChg>
      <pc:sldChg chg="modNotesTx">
        <pc:chgData name="ARAUJO, TULIO (154)" userId="228a737e-3574-4c46-b695-3402a10d175c" providerId="ADAL" clId="{1A74F727-EF96-4505-BA26-42E1C0493E23}" dt="2024-08-26T20:51:55.864" v="48"/>
        <pc:sldMkLst>
          <pc:docMk/>
          <pc:sldMk cId="1904963111" sldId="306"/>
        </pc:sldMkLst>
      </pc:sldChg>
      <pc:sldChg chg="modNotesTx">
        <pc:chgData name="ARAUJO, TULIO (154)" userId="228a737e-3574-4c46-b695-3402a10d175c" providerId="ADAL" clId="{1A74F727-EF96-4505-BA26-42E1C0493E23}" dt="2024-08-26T20:52:23.172" v="50"/>
        <pc:sldMkLst>
          <pc:docMk/>
          <pc:sldMk cId="3358142305" sldId="307"/>
        </pc:sldMkLst>
      </pc:sldChg>
      <pc:sldChg chg="modSp mod">
        <pc:chgData name="ARAUJO, TULIO (154)" userId="228a737e-3574-4c46-b695-3402a10d175c" providerId="ADAL" clId="{1A74F727-EF96-4505-BA26-42E1C0493E23}" dt="2024-08-26T21:14:21.223" v="188" actId="20577"/>
        <pc:sldMkLst>
          <pc:docMk/>
          <pc:sldMk cId="2293790945" sldId="308"/>
        </pc:sldMkLst>
        <pc:spChg chg="mod">
          <ac:chgData name="ARAUJO, TULIO (154)" userId="228a737e-3574-4c46-b695-3402a10d175c" providerId="ADAL" clId="{1A74F727-EF96-4505-BA26-42E1C0493E23}" dt="2024-08-26T21:14:21.223" v="188" actId="20577"/>
          <ac:spMkLst>
            <pc:docMk/>
            <pc:sldMk cId="2293790945" sldId="308"/>
            <ac:spMk id="3" creationId="{00000000-0000-0000-0000-000000000000}"/>
          </ac:spMkLst>
        </pc:spChg>
      </pc:sldChg>
      <pc:sldChg chg="modSp mod">
        <pc:chgData name="ARAUJO, TULIO (154)" userId="228a737e-3574-4c46-b695-3402a10d175c" providerId="ADAL" clId="{1A74F727-EF96-4505-BA26-42E1C0493E23}" dt="2024-08-26T21:49:51.907" v="192" actId="6549"/>
        <pc:sldMkLst>
          <pc:docMk/>
          <pc:sldMk cId="1895288954" sldId="310"/>
        </pc:sldMkLst>
        <pc:spChg chg="mod">
          <ac:chgData name="ARAUJO, TULIO (154)" userId="228a737e-3574-4c46-b695-3402a10d175c" providerId="ADAL" clId="{1A74F727-EF96-4505-BA26-42E1C0493E23}" dt="2024-08-26T21:49:51.907" v="192" actId="6549"/>
          <ac:spMkLst>
            <pc:docMk/>
            <pc:sldMk cId="1895288954" sldId="310"/>
            <ac:spMk id="2" creationId="{4861DF73-B4FF-07D9-C529-66D87608631A}"/>
          </ac:spMkLst>
        </pc:spChg>
      </pc:sldChg>
    </pc:docChg>
  </pc:docChgLst>
  <pc:docChgLst>
    <pc:chgData name="ARAUJO, TULIO (154)" userId="228a737e-3574-4c46-b695-3402a10d175c" providerId="ADAL" clId="{AE47C846-3377-4F40-816E-9CDD6B68AFA2}"/>
    <pc:docChg chg="custSel modSld modMainMaster">
      <pc:chgData name="ARAUJO, TULIO (154)" userId="228a737e-3574-4c46-b695-3402a10d175c" providerId="ADAL" clId="{AE47C846-3377-4F40-816E-9CDD6B68AFA2}" dt="2024-09-09T20:58:05.580" v="139" actId="20577"/>
      <pc:docMkLst>
        <pc:docMk/>
      </pc:docMkLst>
      <pc:sldChg chg="modSp mod">
        <pc:chgData name="ARAUJO, TULIO (154)" userId="228a737e-3574-4c46-b695-3402a10d175c" providerId="ADAL" clId="{AE47C846-3377-4F40-816E-9CDD6B68AFA2}" dt="2024-09-08T17:34:23.873" v="10" actId="20577"/>
        <pc:sldMkLst>
          <pc:docMk/>
          <pc:sldMk cId="2382748218" sldId="258"/>
        </pc:sldMkLst>
        <pc:spChg chg="mod">
          <ac:chgData name="ARAUJO, TULIO (154)" userId="228a737e-3574-4c46-b695-3402a10d175c" providerId="ADAL" clId="{AE47C846-3377-4F40-816E-9CDD6B68AFA2}" dt="2024-09-08T17:34:23.873" v="10" actId="20577"/>
          <ac:spMkLst>
            <pc:docMk/>
            <pc:sldMk cId="2382748218" sldId="258"/>
            <ac:spMk id="3" creationId="{00000000-0000-0000-0000-000000000000}"/>
          </ac:spMkLst>
        </pc:spChg>
        <pc:spChg chg="mod">
          <ac:chgData name="ARAUJO, TULIO (154)" userId="228a737e-3574-4c46-b695-3402a10d175c" providerId="ADAL" clId="{AE47C846-3377-4F40-816E-9CDD6B68AFA2}" dt="2024-09-08T17:32:53.948" v="2"/>
          <ac:spMkLst>
            <pc:docMk/>
            <pc:sldMk cId="2382748218" sldId="258"/>
            <ac:spMk id="5" creationId="{5E3D414E-DAA9-1ACA-A616-57F95D834A95}"/>
          </ac:spMkLst>
        </pc:spChg>
      </pc:sldChg>
      <pc:sldChg chg="modSp">
        <pc:chgData name="ARAUJO, TULIO (154)" userId="228a737e-3574-4c46-b695-3402a10d175c" providerId="ADAL" clId="{AE47C846-3377-4F40-816E-9CDD6B68AFA2}" dt="2024-09-08T17:32:53.948" v="2"/>
        <pc:sldMkLst>
          <pc:docMk/>
          <pc:sldMk cId="2745096503" sldId="259"/>
        </pc:sldMkLst>
        <pc:spChg chg="mod">
          <ac:chgData name="ARAUJO, TULIO (154)" userId="228a737e-3574-4c46-b695-3402a10d175c" providerId="ADAL" clId="{AE47C846-3377-4F40-816E-9CDD6B68AFA2}" dt="2024-09-08T17:32:53.948" v="2"/>
          <ac:spMkLst>
            <pc:docMk/>
            <pc:sldMk cId="2745096503" sldId="259"/>
            <ac:spMk id="5" creationId="{1D6E73F1-6D03-FFDB-E486-9E6DA5582BB8}"/>
          </ac:spMkLst>
        </pc:spChg>
      </pc:sldChg>
      <pc:sldChg chg="modSp">
        <pc:chgData name="ARAUJO, TULIO (154)" userId="228a737e-3574-4c46-b695-3402a10d175c" providerId="ADAL" clId="{AE47C846-3377-4F40-816E-9CDD6B68AFA2}" dt="2024-09-08T17:32:53.948" v="2"/>
        <pc:sldMkLst>
          <pc:docMk/>
          <pc:sldMk cId="849181488" sldId="260"/>
        </pc:sldMkLst>
        <pc:spChg chg="mod">
          <ac:chgData name="ARAUJO, TULIO (154)" userId="228a737e-3574-4c46-b695-3402a10d175c" providerId="ADAL" clId="{AE47C846-3377-4F40-816E-9CDD6B68AFA2}" dt="2024-09-08T17:32:53.948" v="2"/>
          <ac:spMkLst>
            <pc:docMk/>
            <pc:sldMk cId="849181488" sldId="260"/>
            <ac:spMk id="6" creationId="{09D1C438-201A-D726-6B80-F8FF7461E70A}"/>
          </ac:spMkLst>
        </pc:spChg>
      </pc:sldChg>
      <pc:sldChg chg="modSp">
        <pc:chgData name="ARAUJO, TULIO (154)" userId="228a737e-3574-4c46-b695-3402a10d175c" providerId="ADAL" clId="{AE47C846-3377-4F40-816E-9CDD6B68AFA2}" dt="2024-09-08T17:32:53.948" v="2"/>
        <pc:sldMkLst>
          <pc:docMk/>
          <pc:sldMk cId="3216353451" sldId="261"/>
        </pc:sldMkLst>
        <pc:spChg chg="mod">
          <ac:chgData name="ARAUJO, TULIO (154)" userId="228a737e-3574-4c46-b695-3402a10d175c" providerId="ADAL" clId="{AE47C846-3377-4F40-816E-9CDD6B68AFA2}" dt="2024-09-08T17:32:53.948" v="2"/>
          <ac:spMkLst>
            <pc:docMk/>
            <pc:sldMk cId="3216353451" sldId="261"/>
            <ac:spMk id="6" creationId="{44DBACD9-BF4F-7968-EA35-A6E03E44880C}"/>
          </ac:spMkLst>
        </pc:spChg>
      </pc:sldChg>
      <pc:sldChg chg="modSp">
        <pc:chgData name="ARAUJO, TULIO (154)" userId="228a737e-3574-4c46-b695-3402a10d175c" providerId="ADAL" clId="{AE47C846-3377-4F40-816E-9CDD6B68AFA2}" dt="2024-09-08T17:32:53.948" v="2"/>
        <pc:sldMkLst>
          <pc:docMk/>
          <pc:sldMk cId="4195829680" sldId="263"/>
        </pc:sldMkLst>
        <pc:spChg chg="mod">
          <ac:chgData name="ARAUJO, TULIO (154)" userId="228a737e-3574-4c46-b695-3402a10d175c" providerId="ADAL" clId="{AE47C846-3377-4F40-816E-9CDD6B68AFA2}" dt="2024-09-08T17:32:53.948" v="2"/>
          <ac:spMkLst>
            <pc:docMk/>
            <pc:sldMk cId="4195829680" sldId="263"/>
            <ac:spMk id="6" creationId="{269C916C-D136-9DDD-0049-F7DAC2072151}"/>
          </ac:spMkLst>
        </pc:spChg>
      </pc:sldChg>
      <pc:sldChg chg="modSp">
        <pc:chgData name="ARAUJO, TULIO (154)" userId="228a737e-3574-4c46-b695-3402a10d175c" providerId="ADAL" clId="{AE47C846-3377-4F40-816E-9CDD6B68AFA2}" dt="2024-09-08T17:32:53.948" v="2"/>
        <pc:sldMkLst>
          <pc:docMk/>
          <pc:sldMk cId="2961142574" sldId="264"/>
        </pc:sldMkLst>
        <pc:spChg chg="mod">
          <ac:chgData name="ARAUJO, TULIO (154)" userId="228a737e-3574-4c46-b695-3402a10d175c" providerId="ADAL" clId="{AE47C846-3377-4F40-816E-9CDD6B68AFA2}" dt="2024-09-08T17:32:53.948" v="2"/>
          <ac:spMkLst>
            <pc:docMk/>
            <pc:sldMk cId="2961142574" sldId="264"/>
            <ac:spMk id="8" creationId="{7A250255-997B-B33D-088F-B2D207C97151}"/>
          </ac:spMkLst>
        </pc:spChg>
      </pc:sldChg>
      <pc:sldChg chg="modSp">
        <pc:chgData name="ARAUJO, TULIO (154)" userId="228a737e-3574-4c46-b695-3402a10d175c" providerId="ADAL" clId="{AE47C846-3377-4F40-816E-9CDD6B68AFA2}" dt="2024-09-08T17:32:53.948" v="2"/>
        <pc:sldMkLst>
          <pc:docMk/>
          <pc:sldMk cId="1519531165" sldId="273"/>
        </pc:sldMkLst>
        <pc:spChg chg="mod">
          <ac:chgData name="ARAUJO, TULIO (154)" userId="228a737e-3574-4c46-b695-3402a10d175c" providerId="ADAL" clId="{AE47C846-3377-4F40-816E-9CDD6B68AFA2}" dt="2024-09-08T17:32:53.948" v="2"/>
          <ac:spMkLst>
            <pc:docMk/>
            <pc:sldMk cId="1519531165" sldId="273"/>
            <ac:spMk id="6" creationId="{B3F8B8FB-2C75-5FCD-C0C4-F76DB7D2F1F9}"/>
          </ac:spMkLst>
        </pc:spChg>
      </pc:sldChg>
      <pc:sldChg chg="modSp">
        <pc:chgData name="ARAUJO, TULIO (154)" userId="228a737e-3574-4c46-b695-3402a10d175c" providerId="ADAL" clId="{AE47C846-3377-4F40-816E-9CDD6B68AFA2}" dt="2024-09-08T17:32:53.948" v="2"/>
        <pc:sldMkLst>
          <pc:docMk/>
          <pc:sldMk cId="4227962577" sldId="274"/>
        </pc:sldMkLst>
        <pc:spChg chg="mod">
          <ac:chgData name="ARAUJO, TULIO (154)" userId="228a737e-3574-4c46-b695-3402a10d175c" providerId="ADAL" clId="{AE47C846-3377-4F40-816E-9CDD6B68AFA2}" dt="2024-09-08T17:32:53.948" v="2"/>
          <ac:spMkLst>
            <pc:docMk/>
            <pc:sldMk cId="4227962577" sldId="274"/>
            <ac:spMk id="11" creationId="{A90E9156-590D-6B97-E177-DEC0768E6A9A}"/>
          </ac:spMkLst>
        </pc:spChg>
      </pc:sldChg>
      <pc:sldChg chg="modSp">
        <pc:chgData name="ARAUJO, TULIO (154)" userId="228a737e-3574-4c46-b695-3402a10d175c" providerId="ADAL" clId="{AE47C846-3377-4F40-816E-9CDD6B68AFA2}" dt="2024-09-08T17:32:53.948" v="2"/>
        <pc:sldMkLst>
          <pc:docMk/>
          <pc:sldMk cId="4179650248" sldId="275"/>
        </pc:sldMkLst>
        <pc:spChg chg="mod">
          <ac:chgData name="ARAUJO, TULIO (154)" userId="228a737e-3574-4c46-b695-3402a10d175c" providerId="ADAL" clId="{AE47C846-3377-4F40-816E-9CDD6B68AFA2}" dt="2024-09-08T17:32:53.948" v="2"/>
          <ac:spMkLst>
            <pc:docMk/>
            <pc:sldMk cId="4179650248" sldId="275"/>
            <ac:spMk id="4" creationId="{FCC48179-DB4B-B6C3-928D-D5E435832137}"/>
          </ac:spMkLst>
        </pc:spChg>
      </pc:sldChg>
      <pc:sldChg chg="modSp">
        <pc:chgData name="ARAUJO, TULIO (154)" userId="228a737e-3574-4c46-b695-3402a10d175c" providerId="ADAL" clId="{AE47C846-3377-4F40-816E-9CDD6B68AFA2}" dt="2024-09-08T17:32:53.948" v="2"/>
        <pc:sldMkLst>
          <pc:docMk/>
          <pc:sldMk cId="2814569655" sldId="278"/>
        </pc:sldMkLst>
        <pc:spChg chg="mod">
          <ac:chgData name="ARAUJO, TULIO (154)" userId="228a737e-3574-4c46-b695-3402a10d175c" providerId="ADAL" clId="{AE47C846-3377-4F40-816E-9CDD6B68AFA2}" dt="2024-09-08T17:32:53.948" v="2"/>
          <ac:spMkLst>
            <pc:docMk/>
            <pc:sldMk cId="2814569655" sldId="278"/>
            <ac:spMk id="6" creationId="{4BFC0B75-C97B-3C81-0A84-D1FA9C4E0B96}"/>
          </ac:spMkLst>
        </pc:spChg>
      </pc:sldChg>
      <pc:sldChg chg="modSp">
        <pc:chgData name="ARAUJO, TULIO (154)" userId="228a737e-3574-4c46-b695-3402a10d175c" providerId="ADAL" clId="{AE47C846-3377-4F40-816E-9CDD6B68AFA2}" dt="2024-09-08T17:32:53.948" v="2"/>
        <pc:sldMkLst>
          <pc:docMk/>
          <pc:sldMk cId="2852308832" sldId="279"/>
        </pc:sldMkLst>
        <pc:spChg chg="mod">
          <ac:chgData name="ARAUJO, TULIO (154)" userId="228a737e-3574-4c46-b695-3402a10d175c" providerId="ADAL" clId="{AE47C846-3377-4F40-816E-9CDD6B68AFA2}" dt="2024-09-08T17:32:53.948" v="2"/>
          <ac:spMkLst>
            <pc:docMk/>
            <pc:sldMk cId="2852308832" sldId="279"/>
            <ac:spMk id="5" creationId="{6DF5AD2B-EDB7-5DC0-8C90-37EA05110284}"/>
          </ac:spMkLst>
        </pc:spChg>
      </pc:sldChg>
      <pc:sldChg chg="modSp">
        <pc:chgData name="ARAUJO, TULIO (154)" userId="228a737e-3574-4c46-b695-3402a10d175c" providerId="ADAL" clId="{AE47C846-3377-4F40-816E-9CDD6B68AFA2}" dt="2024-09-08T17:32:53.948" v="2"/>
        <pc:sldMkLst>
          <pc:docMk/>
          <pc:sldMk cId="2493127959" sldId="280"/>
        </pc:sldMkLst>
        <pc:spChg chg="mod">
          <ac:chgData name="ARAUJO, TULIO (154)" userId="228a737e-3574-4c46-b695-3402a10d175c" providerId="ADAL" clId="{AE47C846-3377-4F40-816E-9CDD6B68AFA2}" dt="2024-09-08T17:32:53.948" v="2"/>
          <ac:spMkLst>
            <pc:docMk/>
            <pc:sldMk cId="2493127959" sldId="280"/>
            <ac:spMk id="4" creationId="{B6DFEFC2-3EF9-542A-A912-84CC5E3BE875}"/>
          </ac:spMkLst>
        </pc:spChg>
      </pc:sldChg>
      <pc:sldChg chg="modSp">
        <pc:chgData name="ARAUJO, TULIO (154)" userId="228a737e-3574-4c46-b695-3402a10d175c" providerId="ADAL" clId="{AE47C846-3377-4F40-816E-9CDD6B68AFA2}" dt="2024-09-08T17:32:53.948" v="2"/>
        <pc:sldMkLst>
          <pc:docMk/>
          <pc:sldMk cId="141471411" sldId="281"/>
        </pc:sldMkLst>
        <pc:spChg chg="mod">
          <ac:chgData name="ARAUJO, TULIO (154)" userId="228a737e-3574-4c46-b695-3402a10d175c" providerId="ADAL" clId="{AE47C846-3377-4F40-816E-9CDD6B68AFA2}" dt="2024-09-08T17:32:53.948" v="2"/>
          <ac:spMkLst>
            <pc:docMk/>
            <pc:sldMk cId="141471411" sldId="281"/>
            <ac:spMk id="4" creationId="{FC21EA8C-9A2C-947E-12B9-CB0C60654232}"/>
          </ac:spMkLst>
        </pc:spChg>
      </pc:sldChg>
      <pc:sldChg chg="modSp mod">
        <pc:chgData name="ARAUJO, TULIO (154)" userId="228a737e-3574-4c46-b695-3402a10d175c" providerId="ADAL" clId="{AE47C846-3377-4F40-816E-9CDD6B68AFA2}" dt="2024-09-08T17:35:59.184" v="53" actId="1036"/>
        <pc:sldMkLst>
          <pc:docMk/>
          <pc:sldMk cId="172085403" sldId="282"/>
        </pc:sldMkLst>
        <pc:spChg chg="mod">
          <ac:chgData name="ARAUJO, TULIO (154)" userId="228a737e-3574-4c46-b695-3402a10d175c" providerId="ADAL" clId="{AE47C846-3377-4F40-816E-9CDD6B68AFA2}" dt="2024-09-08T17:32:53.948" v="2"/>
          <ac:spMkLst>
            <pc:docMk/>
            <pc:sldMk cId="172085403" sldId="282"/>
            <ac:spMk id="5" creationId="{F59549E3-4E77-942B-69B7-11D2C0714A14}"/>
          </ac:spMkLst>
        </pc:spChg>
        <pc:spChg chg="mod">
          <ac:chgData name="ARAUJO, TULIO (154)" userId="228a737e-3574-4c46-b695-3402a10d175c" providerId="ADAL" clId="{AE47C846-3377-4F40-816E-9CDD6B68AFA2}" dt="2024-09-08T17:35:48.470" v="23" actId="6549"/>
          <ac:spMkLst>
            <pc:docMk/>
            <pc:sldMk cId="172085403" sldId="282"/>
            <ac:spMk id="8" creationId="{A58AA5C2-4770-C094-D14C-3FF9D84B98A6}"/>
          </ac:spMkLst>
        </pc:spChg>
        <pc:picChg chg="mod">
          <ac:chgData name="ARAUJO, TULIO (154)" userId="228a737e-3574-4c46-b695-3402a10d175c" providerId="ADAL" clId="{AE47C846-3377-4F40-816E-9CDD6B68AFA2}" dt="2024-09-08T17:35:54.933" v="36" actId="1035"/>
          <ac:picMkLst>
            <pc:docMk/>
            <pc:sldMk cId="172085403" sldId="282"/>
            <ac:picMk id="4" creationId="{E1A36F82-4CDF-13D5-9868-5F3007865A4A}"/>
          </ac:picMkLst>
        </pc:picChg>
        <pc:picChg chg="mod">
          <ac:chgData name="ARAUJO, TULIO (154)" userId="228a737e-3574-4c46-b695-3402a10d175c" providerId="ADAL" clId="{AE47C846-3377-4F40-816E-9CDD6B68AFA2}" dt="2024-09-08T17:35:57.760" v="45" actId="1035"/>
          <ac:picMkLst>
            <pc:docMk/>
            <pc:sldMk cId="172085403" sldId="282"/>
            <ac:picMk id="7" creationId="{EBEA5E42-9C06-76FE-3EA4-A5B1D679840D}"/>
          </ac:picMkLst>
        </pc:picChg>
        <pc:picChg chg="mod">
          <ac:chgData name="ARAUJO, TULIO (154)" userId="228a737e-3574-4c46-b695-3402a10d175c" providerId="ADAL" clId="{AE47C846-3377-4F40-816E-9CDD6B68AFA2}" dt="2024-09-08T17:35:59.184" v="53" actId="1036"/>
          <ac:picMkLst>
            <pc:docMk/>
            <pc:sldMk cId="172085403" sldId="282"/>
            <ac:picMk id="13" creationId="{5EA063EE-A001-7801-B470-FB0E4C72833B}"/>
          </ac:picMkLst>
        </pc:picChg>
      </pc:sldChg>
      <pc:sldChg chg="modSp">
        <pc:chgData name="ARAUJO, TULIO (154)" userId="228a737e-3574-4c46-b695-3402a10d175c" providerId="ADAL" clId="{AE47C846-3377-4F40-816E-9CDD6B68AFA2}" dt="2024-09-08T17:32:53.948" v="2"/>
        <pc:sldMkLst>
          <pc:docMk/>
          <pc:sldMk cId="1913102762" sldId="283"/>
        </pc:sldMkLst>
        <pc:spChg chg="mod">
          <ac:chgData name="ARAUJO, TULIO (154)" userId="228a737e-3574-4c46-b695-3402a10d175c" providerId="ADAL" clId="{AE47C846-3377-4F40-816E-9CDD6B68AFA2}" dt="2024-09-08T17:32:53.948" v="2"/>
          <ac:spMkLst>
            <pc:docMk/>
            <pc:sldMk cId="1913102762" sldId="283"/>
            <ac:spMk id="4" creationId="{5F805D1F-AC78-BB38-CE13-6219F7203478}"/>
          </ac:spMkLst>
        </pc:spChg>
      </pc:sldChg>
      <pc:sldChg chg="modSp">
        <pc:chgData name="ARAUJO, TULIO (154)" userId="228a737e-3574-4c46-b695-3402a10d175c" providerId="ADAL" clId="{AE47C846-3377-4F40-816E-9CDD6B68AFA2}" dt="2024-09-08T17:32:53.948" v="2"/>
        <pc:sldMkLst>
          <pc:docMk/>
          <pc:sldMk cId="2609342205" sldId="284"/>
        </pc:sldMkLst>
        <pc:spChg chg="mod">
          <ac:chgData name="ARAUJO, TULIO (154)" userId="228a737e-3574-4c46-b695-3402a10d175c" providerId="ADAL" clId="{AE47C846-3377-4F40-816E-9CDD6B68AFA2}" dt="2024-09-08T17:32:53.948" v="2"/>
          <ac:spMkLst>
            <pc:docMk/>
            <pc:sldMk cId="2609342205" sldId="284"/>
            <ac:spMk id="5" creationId="{EB9D1E2A-8C1E-9BD4-C24F-93FB81502CAA}"/>
          </ac:spMkLst>
        </pc:spChg>
      </pc:sldChg>
      <pc:sldChg chg="modSp mod">
        <pc:chgData name="ARAUJO, TULIO (154)" userId="228a737e-3574-4c46-b695-3402a10d175c" providerId="ADAL" clId="{AE47C846-3377-4F40-816E-9CDD6B68AFA2}" dt="2024-09-08T17:36:53.448" v="77" actId="20577"/>
        <pc:sldMkLst>
          <pc:docMk/>
          <pc:sldMk cId="3016943722" sldId="285"/>
        </pc:sldMkLst>
        <pc:spChg chg="mod">
          <ac:chgData name="ARAUJO, TULIO (154)" userId="228a737e-3574-4c46-b695-3402a10d175c" providerId="ADAL" clId="{AE47C846-3377-4F40-816E-9CDD6B68AFA2}" dt="2024-09-08T17:32:53.948" v="2"/>
          <ac:spMkLst>
            <pc:docMk/>
            <pc:sldMk cId="3016943722" sldId="285"/>
            <ac:spMk id="5" creationId="{98C67914-FC9A-2D36-E1F1-3CAF7F91964C}"/>
          </ac:spMkLst>
        </pc:spChg>
        <pc:spChg chg="mod">
          <ac:chgData name="ARAUJO, TULIO (154)" userId="228a737e-3574-4c46-b695-3402a10d175c" providerId="ADAL" clId="{AE47C846-3377-4F40-816E-9CDD6B68AFA2}" dt="2024-09-08T17:36:53.448" v="77" actId="20577"/>
          <ac:spMkLst>
            <pc:docMk/>
            <pc:sldMk cId="3016943722" sldId="285"/>
            <ac:spMk id="10" creationId="{067AF5B2-8FEC-ED8A-1A5F-996916BCEA77}"/>
          </ac:spMkLst>
        </pc:spChg>
      </pc:sldChg>
      <pc:sldChg chg="modSp mod">
        <pc:chgData name="ARAUJO, TULIO (154)" userId="228a737e-3574-4c46-b695-3402a10d175c" providerId="ADAL" clId="{AE47C846-3377-4F40-816E-9CDD6B68AFA2}" dt="2024-09-08T17:37:02.140" v="88" actId="20577"/>
        <pc:sldMkLst>
          <pc:docMk/>
          <pc:sldMk cId="3368068850" sldId="286"/>
        </pc:sldMkLst>
        <pc:spChg chg="mod">
          <ac:chgData name="ARAUJO, TULIO (154)" userId="228a737e-3574-4c46-b695-3402a10d175c" providerId="ADAL" clId="{AE47C846-3377-4F40-816E-9CDD6B68AFA2}" dt="2024-09-08T17:32:53.948" v="2"/>
          <ac:spMkLst>
            <pc:docMk/>
            <pc:sldMk cId="3368068850" sldId="286"/>
            <ac:spMk id="4" creationId="{1FAF3E7C-E975-6F3D-26DE-1D1EA5957595}"/>
          </ac:spMkLst>
        </pc:spChg>
        <pc:spChg chg="mod">
          <ac:chgData name="ARAUJO, TULIO (154)" userId="228a737e-3574-4c46-b695-3402a10d175c" providerId="ADAL" clId="{AE47C846-3377-4F40-816E-9CDD6B68AFA2}" dt="2024-09-08T17:37:02.140" v="88" actId="20577"/>
          <ac:spMkLst>
            <pc:docMk/>
            <pc:sldMk cId="3368068850" sldId="286"/>
            <ac:spMk id="10" creationId="{067AF5B2-8FEC-ED8A-1A5F-996916BCEA77}"/>
          </ac:spMkLst>
        </pc:spChg>
      </pc:sldChg>
      <pc:sldChg chg="modSp">
        <pc:chgData name="ARAUJO, TULIO (154)" userId="228a737e-3574-4c46-b695-3402a10d175c" providerId="ADAL" clId="{AE47C846-3377-4F40-816E-9CDD6B68AFA2}" dt="2024-09-08T17:32:53.948" v="2"/>
        <pc:sldMkLst>
          <pc:docMk/>
          <pc:sldMk cId="2022301662" sldId="288"/>
        </pc:sldMkLst>
        <pc:spChg chg="mod">
          <ac:chgData name="ARAUJO, TULIO (154)" userId="228a737e-3574-4c46-b695-3402a10d175c" providerId="ADAL" clId="{AE47C846-3377-4F40-816E-9CDD6B68AFA2}" dt="2024-09-08T17:32:53.948" v="2"/>
          <ac:spMkLst>
            <pc:docMk/>
            <pc:sldMk cId="2022301662" sldId="288"/>
            <ac:spMk id="5" creationId="{12036AB0-5BD7-F3EF-2C3B-2B0359DFAB25}"/>
          </ac:spMkLst>
        </pc:spChg>
      </pc:sldChg>
      <pc:sldChg chg="modSp mod">
        <pc:chgData name="ARAUJO, TULIO (154)" userId="228a737e-3574-4c46-b695-3402a10d175c" providerId="ADAL" clId="{AE47C846-3377-4F40-816E-9CDD6B68AFA2}" dt="2024-09-08T17:37:20.230" v="89" actId="20577"/>
        <pc:sldMkLst>
          <pc:docMk/>
          <pc:sldMk cId="3444847501" sldId="289"/>
        </pc:sldMkLst>
        <pc:spChg chg="mod">
          <ac:chgData name="ARAUJO, TULIO (154)" userId="228a737e-3574-4c46-b695-3402a10d175c" providerId="ADAL" clId="{AE47C846-3377-4F40-816E-9CDD6B68AFA2}" dt="2024-09-08T17:32:53.948" v="2"/>
          <ac:spMkLst>
            <pc:docMk/>
            <pc:sldMk cId="3444847501" sldId="289"/>
            <ac:spMk id="4" creationId="{F44ECB2D-849D-75F6-3042-BE743329C96A}"/>
          </ac:spMkLst>
        </pc:spChg>
        <pc:spChg chg="mod">
          <ac:chgData name="ARAUJO, TULIO (154)" userId="228a737e-3574-4c46-b695-3402a10d175c" providerId="ADAL" clId="{AE47C846-3377-4F40-816E-9CDD6B68AFA2}" dt="2024-09-08T17:37:20.230" v="89" actId="20577"/>
          <ac:spMkLst>
            <pc:docMk/>
            <pc:sldMk cId="3444847501" sldId="289"/>
            <ac:spMk id="12" creationId="{A68E5127-BB21-43B5-02E7-EC810064F39D}"/>
          </ac:spMkLst>
        </pc:spChg>
      </pc:sldChg>
      <pc:sldChg chg="modSp">
        <pc:chgData name="ARAUJO, TULIO (154)" userId="228a737e-3574-4c46-b695-3402a10d175c" providerId="ADAL" clId="{AE47C846-3377-4F40-816E-9CDD6B68AFA2}" dt="2024-09-08T17:32:53.948" v="2"/>
        <pc:sldMkLst>
          <pc:docMk/>
          <pc:sldMk cId="1338259669" sldId="290"/>
        </pc:sldMkLst>
        <pc:spChg chg="mod">
          <ac:chgData name="ARAUJO, TULIO (154)" userId="228a737e-3574-4c46-b695-3402a10d175c" providerId="ADAL" clId="{AE47C846-3377-4F40-816E-9CDD6B68AFA2}" dt="2024-09-08T17:32:53.948" v="2"/>
          <ac:spMkLst>
            <pc:docMk/>
            <pc:sldMk cId="1338259669" sldId="290"/>
            <ac:spMk id="4" creationId="{4744D209-C398-2BA2-AC23-BF9BD077AE6B}"/>
          </ac:spMkLst>
        </pc:spChg>
      </pc:sldChg>
      <pc:sldChg chg="modSp">
        <pc:chgData name="ARAUJO, TULIO (154)" userId="228a737e-3574-4c46-b695-3402a10d175c" providerId="ADAL" clId="{AE47C846-3377-4F40-816E-9CDD6B68AFA2}" dt="2024-09-08T17:32:53.948" v="2"/>
        <pc:sldMkLst>
          <pc:docMk/>
          <pc:sldMk cId="2369238205" sldId="291"/>
        </pc:sldMkLst>
        <pc:spChg chg="mod">
          <ac:chgData name="ARAUJO, TULIO (154)" userId="228a737e-3574-4c46-b695-3402a10d175c" providerId="ADAL" clId="{AE47C846-3377-4F40-816E-9CDD6B68AFA2}" dt="2024-09-08T17:32:53.948" v="2"/>
          <ac:spMkLst>
            <pc:docMk/>
            <pc:sldMk cId="2369238205" sldId="291"/>
            <ac:spMk id="5" creationId="{9F0D3D65-815D-5E7D-D84D-8540D2E9F8C5}"/>
          </ac:spMkLst>
        </pc:spChg>
      </pc:sldChg>
      <pc:sldChg chg="modSp">
        <pc:chgData name="ARAUJO, TULIO (154)" userId="228a737e-3574-4c46-b695-3402a10d175c" providerId="ADAL" clId="{AE47C846-3377-4F40-816E-9CDD6B68AFA2}" dt="2024-09-08T17:32:53.948" v="2"/>
        <pc:sldMkLst>
          <pc:docMk/>
          <pc:sldMk cId="3390537628" sldId="292"/>
        </pc:sldMkLst>
        <pc:spChg chg="mod">
          <ac:chgData name="ARAUJO, TULIO (154)" userId="228a737e-3574-4c46-b695-3402a10d175c" providerId="ADAL" clId="{AE47C846-3377-4F40-816E-9CDD6B68AFA2}" dt="2024-09-08T17:32:53.948" v="2"/>
          <ac:spMkLst>
            <pc:docMk/>
            <pc:sldMk cId="3390537628" sldId="292"/>
            <ac:spMk id="5" creationId="{5FA61205-A5FA-BD7E-8EC0-0E709A65F4F0}"/>
          </ac:spMkLst>
        </pc:spChg>
      </pc:sldChg>
      <pc:sldChg chg="modSp">
        <pc:chgData name="ARAUJO, TULIO (154)" userId="228a737e-3574-4c46-b695-3402a10d175c" providerId="ADAL" clId="{AE47C846-3377-4F40-816E-9CDD6B68AFA2}" dt="2024-09-08T17:32:53.948" v="2"/>
        <pc:sldMkLst>
          <pc:docMk/>
          <pc:sldMk cId="3008519869" sldId="293"/>
        </pc:sldMkLst>
        <pc:spChg chg="mod">
          <ac:chgData name="ARAUJO, TULIO (154)" userId="228a737e-3574-4c46-b695-3402a10d175c" providerId="ADAL" clId="{AE47C846-3377-4F40-816E-9CDD6B68AFA2}" dt="2024-09-08T17:32:53.948" v="2"/>
          <ac:spMkLst>
            <pc:docMk/>
            <pc:sldMk cId="3008519869" sldId="293"/>
            <ac:spMk id="4" creationId="{3EC38D42-D189-DD21-9D6D-ECB9E872F0AE}"/>
          </ac:spMkLst>
        </pc:spChg>
      </pc:sldChg>
      <pc:sldChg chg="modSp">
        <pc:chgData name="ARAUJO, TULIO (154)" userId="228a737e-3574-4c46-b695-3402a10d175c" providerId="ADAL" clId="{AE47C846-3377-4F40-816E-9CDD6B68AFA2}" dt="2024-09-08T17:32:53.948" v="2"/>
        <pc:sldMkLst>
          <pc:docMk/>
          <pc:sldMk cId="2880841788" sldId="294"/>
        </pc:sldMkLst>
        <pc:spChg chg="mod">
          <ac:chgData name="ARAUJO, TULIO (154)" userId="228a737e-3574-4c46-b695-3402a10d175c" providerId="ADAL" clId="{AE47C846-3377-4F40-816E-9CDD6B68AFA2}" dt="2024-09-08T17:32:53.948" v="2"/>
          <ac:spMkLst>
            <pc:docMk/>
            <pc:sldMk cId="2880841788" sldId="294"/>
            <ac:spMk id="5" creationId="{19351D37-AF93-F79B-4051-96F358686D05}"/>
          </ac:spMkLst>
        </pc:spChg>
      </pc:sldChg>
      <pc:sldChg chg="modSp">
        <pc:chgData name="ARAUJO, TULIO (154)" userId="228a737e-3574-4c46-b695-3402a10d175c" providerId="ADAL" clId="{AE47C846-3377-4F40-816E-9CDD6B68AFA2}" dt="2024-09-08T17:32:53.948" v="2"/>
        <pc:sldMkLst>
          <pc:docMk/>
          <pc:sldMk cId="2879017571" sldId="295"/>
        </pc:sldMkLst>
        <pc:spChg chg="mod">
          <ac:chgData name="ARAUJO, TULIO (154)" userId="228a737e-3574-4c46-b695-3402a10d175c" providerId="ADAL" clId="{AE47C846-3377-4F40-816E-9CDD6B68AFA2}" dt="2024-09-08T17:32:53.948" v="2"/>
          <ac:spMkLst>
            <pc:docMk/>
            <pc:sldMk cId="2879017571" sldId="295"/>
            <ac:spMk id="5" creationId="{866EFD19-D25C-4524-B930-347F71471316}"/>
          </ac:spMkLst>
        </pc:spChg>
      </pc:sldChg>
      <pc:sldChg chg="modSp">
        <pc:chgData name="ARAUJO, TULIO (154)" userId="228a737e-3574-4c46-b695-3402a10d175c" providerId="ADAL" clId="{AE47C846-3377-4F40-816E-9CDD6B68AFA2}" dt="2024-09-08T17:32:53.948" v="2"/>
        <pc:sldMkLst>
          <pc:docMk/>
          <pc:sldMk cId="2622196032" sldId="296"/>
        </pc:sldMkLst>
        <pc:spChg chg="mod">
          <ac:chgData name="ARAUJO, TULIO (154)" userId="228a737e-3574-4c46-b695-3402a10d175c" providerId="ADAL" clId="{AE47C846-3377-4F40-816E-9CDD6B68AFA2}" dt="2024-09-08T17:32:53.948" v="2"/>
          <ac:spMkLst>
            <pc:docMk/>
            <pc:sldMk cId="2622196032" sldId="296"/>
            <ac:spMk id="7" creationId="{20B6AED1-7390-A721-7824-9393528572AA}"/>
          </ac:spMkLst>
        </pc:spChg>
      </pc:sldChg>
      <pc:sldChg chg="modSp">
        <pc:chgData name="ARAUJO, TULIO (154)" userId="228a737e-3574-4c46-b695-3402a10d175c" providerId="ADAL" clId="{AE47C846-3377-4F40-816E-9CDD6B68AFA2}" dt="2024-09-08T17:32:53.948" v="2"/>
        <pc:sldMkLst>
          <pc:docMk/>
          <pc:sldMk cId="2673002817" sldId="297"/>
        </pc:sldMkLst>
        <pc:spChg chg="mod">
          <ac:chgData name="ARAUJO, TULIO (154)" userId="228a737e-3574-4c46-b695-3402a10d175c" providerId="ADAL" clId="{AE47C846-3377-4F40-816E-9CDD6B68AFA2}" dt="2024-09-08T17:32:53.948" v="2"/>
          <ac:spMkLst>
            <pc:docMk/>
            <pc:sldMk cId="2673002817" sldId="297"/>
            <ac:spMk id="4" creationId="{1BC61111-DD72-641F-92C8-593F7711A626}"/>
          </ac:spMkLst>
        </pc:spChg>
      </pc:sldChg>
      <pc:sldChg chg="modSp mod">
        <pc:chgData name="ARAUJO, TULIO (154)" userId="228a737e-3574-4c46-b695-3402a10d175c" providerId="ADAL" clId="{AE47C846-3377-4F40-816E-9CDD6B68AFA2}" dt="2024-09-09T20:58:05.580" v="139" actId="20577"/>
        <pc:sldMkLst>
          <pc:docMk/>
          <pc:sldMk cId="1576214203" sldId="298"/>
        </pc:sldMkLst>
        <pc:spChg chg="mod">
          <ac:chgData name="ARAUJO, TULIO (154)" userId="228a737e-3574-4c46-b695-3402a10d175c" providerId="ADAL" clId="{AE47C846-3377-4F40-816E-9CDD6B68AFA2}" dt="2024-09-09T20:58:05.580" v="139" actId="20577"/>
          <ac:spMkLst>
            <pc:docMk/>
            <pc:sldMk cId="1576214203" sldId="298"/>
            <ac:spMk id="3" creationId="{269578CB-6730-73A6-64E3-F5438994001D}"/>
          </ac:spMkLst>
        </pc:spChg>
        <pc:spChg chg="mod">
          <ac:chgData name="ARAUJO, TULIO (154)" userId="228a737e-3574-4c46-b695-3402a10d175c" providerId="ADAL" clId="{AE47C846-3377-4F40-816E-9CDD6B68AFA2}" dt="2024-09-08T17:32:53.948" v="2"/>
          <ac:spMkLst>
            <pc:docMk/>
            <pc:sldMk cId="1576214203" sldId="298"/>
            <ac:spMk id="6" creationId="{6F674121-2300-9618-690C-7380FD0987FC}"/>
          </ac:spMkLst>
        </pc:spChg>
      </pc:sldChg>
      <pc:sldChg chg="modSp">
        <pc:chgData name="ARAUJO, TULIO (154)" userId="228a737e-3574-4c46-b695-3402a10d175c" providerId="ADAL" clId="{AE47C846-3377-4F40-816E-9CDD6B68AFA2}" dt="2024-09-08T17:32:53.948" v="2"/>
        <pc:sldMkLst>
          <pc:docMk/>
          <pc:sldMk cId="3263781668" sldId="300"/>
        </pc:sldMkLst>
        <pc:spChg chg="mod">
          <ac:chgData name="ARAUJO, TULIO (154)" userId="228a737e-3574-4c46-b695-3402a10d175c" providerId="ADAL" clId="{AE47C846-3377-4F40-816E-9CDD6B68AFA2}" dt="2024-09-08T17:32:53.948" v="2"/>
          <ac:spMkLst>
            <pc:docMk/>
            <pc:sldMk cId="3263781668" sldId="300"/>
            <ac:spMk id="5" creationId="{80F80F46-D7AB-BB5B-68EF-ED0C95F7BCCE}"/>
          </ac:spMkLst>
        </pc:spChg>
      </pc:sldChg>
      <pc:sldChg chg="modSp mod">
        <pc:chgData name="ARAUJO, TULIO (154)" userId="228a737e-3574-4c46-b695-3402a10d175c" providerId="ADAL" clId="{AE47C846-3377-4F40-816E-9CDD6B68AFA2}" dt="2024-09-09T20:57:32.945" v="133" actId="20577"/>
        <pc:sldMkLst>
          <pc:docMk/>
          <pc:sldMk cId="1492147917" sldId="301"/>
        </pc:sldMkLst>
        <pc:spChg chg="mod">
          <ac:chgData name="ARAUJO, TULIO (154)" userId="228a737e-3574-4c46-b695-3402a10d175c" providerId="ADAL" clId="{AE47C846-3377-4F40-816E-9CDD6B68AFA2}" dt="2024-09-08T17:32:53.948" v="2"/>
          <ac:spMkLst>
            <pc:docMk/>
            <pc:sldMk cId="1492147917" sldId="301"/>
            <ac:spMk id="4" creationId="{3FF7A928-D841-F636-ACAB-495762C958C5}"/>
          </ac:spMkLst>
        </pc:spChg>
        <pc:spChg chg="mod">
          <ac:chgData name="ARAUJO, TULIO (154)" userId="228a737e-3574-4c46-b695-3402a10d175c" providerId="ADAL" clId="{AE47C846-3377-4F40-816E-9CDD6B68AFA2}" dt="2024-09-09T20:57:32.945" v="133" actId="20577"/>
          <ac:spMkLst>
            <pc:docMk/>
            <pc:sldMk cId="1492147917" sldId="301"/>
            <ac:spMk id="6" creationId="{6CE95D5E-438A-8901-3996-3344AA3C50CB}"/>
          </ac:spMkLst>
        </pc:spChg>
      </pc:sldChg>
      <pc:sldChg chg="modSp">
        <pc:chgData name="ARAUJO, TULIO (154)" userId="228a737e-3574-4c46-b695-3402a10d175c" providerId="ADAL" clId="{AE47C846-3377-4F40-816E-9CDD6B68AFA2}" dt="2024-09-08T17:32:53.948" v="2"/>
        <pc:sldMkLst>
          <pc:docMk/>
          <pc:sldMk cId="4069869515" sldId="302"/>
        </pc:sldMkLst>
        <pc:spChg chg="mod">
          <ac:chgData name="ARAUJO, TULIO (154)" userId="228a737e-3574-4c46-b695-3402a10d175c" providerId="ADAL" clId="{AE47C846-3377-4F40-816E-9CDD6B68AFA2}" dt="2024-09-08T17:32:53.948" v="2"/>
          <ac:spMkLst>
            <pc:docMk/>
            <pc:sldMk cId="4069869515" sldId="302"/>
            <ac:spMk id="5" creationId="{CF5B95E8-77B9-2DF1-72D0-48635712EFB8}"/>
          </ac:spMkLst>
        </pc:spChg>
      </pc:sldChg>
      <pc:sldChg chg="modSp">
        <pc:chgData name="ARAUJO, TULIO (154)" userId="228a737e-3574-4c46-b695-3402a10d175c" providerId="ADAL" clId="{AE47C846-3377-4F40-816E-9CDD6B68AFA2}" dt="2024-09-08T17:32:53.948" v="2"/>
        <pc:sldMkLst>
          <pc:docMk/>
          <pc:sldMk cId="4033673421" sldId="304"/>
        </pc:sldMkLst>
        <pc:spChg chg="mod">
          <ac:chgData name="ARAUJO, TULIO (154)" userId="228a737e-3574-4c46-b695-3402a10d175c" providerId="ADAL" clId="{AE47C846-3377-4F40-816E-9CDD6B68AFA2}" dt="2024-09-08T17:32:53.948" v="2"/>
          <ac:spMkLst>
            <pc:docMk/>
            <pc:sldMk cId="4033673421" sldId="304"/>
            <ac:spMk id="10" creationId="{0C406548-5582-2534-812F-01DE4AA02222}"/>
          </ac:spMkLst>
        </pc:spChg>
      </pc:sldChg>
      <pc:sldChg chg="modSp">
        <pc:chgData name="ARAUJO, TULIO (154)" userId="228a737e-3574-4c46-b695-3402a10d175c" providerId="ADAL" clId="{AE47C846-3377-4F40-816E-9CDD6B68AFA2}" dt="2024-09-08T17:32:53.948" v="2"/>
        <pc:sldMkLst>
          <pc:docMk/>
          <pc:sldMk cId="3980784760" sldId="305"/>
        </pc:sldMkLst>
        <pc:spChg chg="mod">
          <ac:chgData name="ARAUJO, TULIO (154)" userId="228a737e-3574-4c46-b695-3402a10d175c" providerId="ADAL" clId="{AE47C846-3377-4F40-816E-9CDD6B68AFA2}" dt="2024-09-08T17:32:53.948" v="2"/>
          <ac:spMkLst>
            <pc:docMk/>
            <pc:sldMk cId="3980784760" sldId="305"/>
            <ac:spMk id="6" creationId="{CF38B725-D967-91B0-19CD-570E545107C5}"/>
          </ac:spMkLst>
        </pc:spChg>
      </pc:sldChg>
      <pc:sldChg chg="modSp">
        <pc:chgData name="ARAUJO, TULIO (154)" userId="228a737e-3574-4c46-b695-3402a10d175c" providerId="ADAL" clId="{AE47C846-3377-4F40-816E-9CDD6B68AFA2}" dt="2024-09-08T17:32:53.948" v="2"/>
        <pc:sldMkLst>
          <pc:docMk/>
          <pc:sldMk cId="1904963111" sldId="306"/>
        </pc:sldMkLst>
        <pc:spChg chg="mod">
          <ac:chgData name="ARAUJO, TULIO (154)" userId="228a737e-3574-4c46-b695-3402a10d175c" providerId="ADAL" clId="{AE47C846-3377-4F40-816E-9CDD6B68AFA2}" dt="2024-09-08T17:32:53.948" v="2"/>
          <ac:spMkLst>
            <pc:docMk/>
            <pc:sldMk cId="1904963111" sldId="306"/>
            <ac:spMk id="12" creationId="{B583C22F-3C98-CAEB-4C52-8B9C1510221A}"/>
          </ac:spMkLst>
        </pc:spChg>
      </pc:sldChg>
      <pc:sldChg chg="modSp">
        <pc:chgData name="ARAUJO, TULIO (154)" userId="228a737e-3574-4c46-b695-3402a10d175c" providerId="ADAL" clId="{AE47C846-3377-4F40-816E-9CDD6B68AFA2}" dt="2024-09-08T17:32:53.948" v="2"/>
        <pc:sldMkLst>
          <pc:docMk/>
          <pc:sldMk cId="3358142305" sldId="307"/>
        </pc:sldMkLst>
        <pc:spChg chg="mod">
          <ac:chgData name="ARAUJO, TULIO (154)" userId="228a737e-3574-4c46-b695-3402a10d175c" providerId="ADAL" clId="{AE47C846-3377-4F40-816E-9CDD6B68AFA2}" dt="2024-09-08T17:32:53.948" v="2"/>
          <ac:spMkLst>
            <pc:docMk/>
            <pc:sldMk cId="3358142305" sldId="307"/>
            <ac:spMk id="6" creationId="{DE4B0EDB-BF14-8FDD-A9FF-EBC8F874AA9C}"/>
          </ac:spMkLst>
        </pc:spChg>
      </pc:sldChg>
      <pc:sldChg chg="modSp mod">
        <pc:chgData name="ARAUJO, TULIO (154)" userId="228a737e-3574-4c46-b695-3402a10d175c" providerId="ADAL" clId="{AE47C846-3377-4F40-816E-9CDD6B68AFA2}" dt="2024-09-08T17:32:30.110" v="1" actId="20577"/>
        <pc:sldMkLst>
          <pc:docMk/>
          <pc:sldMk cId="2293790945" sldId="308"/>
        </pc:sldMkLst>
        <pc:spChg chg="mod">
          <ac:chgData name="ARAUJO, TULIO (154)" userId="228a737e-3574-4c46-b695-3402a10d175c" providerId="ADAL" clId="{AE47C846-3377-4F40-816E-9CDD6B68AFA2}" dt="2024-09-08T17:32:30.110" v="1" actId="20577"/>
          <ac:spMkLst>
            <pc:docMk/>
            <pc:sldMk cId="2293790945" sldId="308"/>
            <ac:spMk id="6" creationId="{1CD2F86A-DEDA-8F45-B72C-1B61327A63F3}"/>
          </ac:spMkLst>
        </pc:spChg>
      </pc:sldChg>
      <pc:sldChg chg="modSp mod">
        <pc:chgData name="ARAUJO, TULIO (154)" userId="228a737e-3574-4c46-b695-3402a10d175c" providerId="ADAL" clId="{AE47C846-3377-4F40-816E-9CDD6B68AFA2}" dt="2024-09-08T17:37:44.211" v="131" actId="1037"/>
        <pc:sldMkLst>
          <pc:docMk/>
          <pc:sldMk cId="1677838085" sldId="317"/>
        </pc:sldMkLst>
        <pc:spChg chg="mod">
          <ac:chgData name="ARAUJO, TULIO (154)" userId="228a737e-3574-4c46-b695-3402a10d175c" providerId="ADAL" clId="{AE47C846-3377-4F40-816E-9CDD6B68AFA2}" dt="2024-09-08T17:32:53.948" v="2"/>
          <ac:spMkLst>
            <pc:docMk/>
            <pc:sldMk cId="1677838085" sldId="317"/>
            <ac:spMk id="5" creationId="{12036AB0-5BD7-F3EF-2C3B-2B0359DFAB25}"/>
          </ac:spMkLst>
        </pc:spChg>
        <pc:spChg chg="mod">
          <ac:chgData name="ARAUJO, TULIO (154)" userId="228a737e-3574-4c46-b695-3402a10d175c" providerId="ADAL" clId="{AE47C846-3377-4F40-816E-9CDD6B68AFA2}" dt="2024-09-08T17:37:44.211" v="131" actId="1037"/>
          <ac:spMkLst>
            <pc:docMk/>
            <pc:sldMk cId="1677838085" sldId="317"/>
            <ac:spMk id="18" creationId="{E1196C59-8532-01F1-80F8-F1EA6FC1C84A}"/>
          </ac:spMkLst>
        </pc:spChg>
        <pc:spChg chg="mod">
          <ac:chgData name="ARAUJO, TULIO (154)" userId="228a737e-3574-4c46-b695-3402a10d175c" providerId="ADAL" clId="{AE47C846-3377-4F40-816E-9CDD6B68AFA2}" dt="2024-09-08T17:37:44.211" v="131" actId="1037"/>
          <ac:spMkLst>
            <pc:docMk/>
            <pc:sldMk cId="1677838085" sldId="317"/>
            <ac:spMk id="21" creationId="{3F86ADBF-3CFC-49FD-3FF6-05B4C031E74C}"/>
          </ac:spMkLst>
        </pc:spChg>
        <pc:picChg chg="mod">
          <ac:chgData name="ARAUJO, TULIO (154)" userId="228a737e-3574-4c46-b695-3402a10d175c" providerId="ADAL" clId="{AE47C846-3377-4F40-816E-9CDD6B68AFA2}" dt="2024-09-08T17:37:44.211" v="131" actId="1037"/>
          <ac:picMkLst>
            <pc:docMk/>
            <pc:sldMk cId="1677838085" sldId="317"/>
            <ac:picMk id="15" creationId="{1F620066-EC96-E671-39F8-6EABB631C06B}"/>
          </ac:picMkLst>
        </pc:picChg>
        <pc:picChg chg="mod">
          <ac:chgData name="ARAUJO, TULIO (154)" userId="228a737e-3574-4c46-b695-3402a10d175c" providerId="ADAL" clId="{AE47C846-3377-4F40-816E-9CDD6B68AFA2}" dt="2024-09-08T17:37:44.211" v="131" actId="1037"/>
          <ac:picMkLst>
            <pc:docMk/>
            <pc:sldMk cId="1677838085" sldId="317"/>
            <ac:picMk id="17" creationId="{FE1DA5C9-9553-1DDE-0561-89D538B36034}"/>
          </ac:picMkLst>
        </pc:picChg>
      </pc:sldChg>
      <pc:sldChg chg="modSp">
        <pc:chgData name="ARAUJO, TULIO (154)" userId="228a737e-3574-4c46-b695-3402a10d175c" providerId="ADAL" clId="{AE47C846-3377-4F40-816E-9CDD6B68AFA2}" dt="2024-09-08T17:32:53.948" v="2"/>
        <pc:sldMkLst>
          <pc:docMk/>
          <pc:sldMk cId="2978244078" sldId="318"/>
        </pc:sldMkLst>
        <pc:spChg chg="mod">
          <ac:chgData name="ARAUJO, TULIO (154)" userId="228a737e-3574-4c46-b695-3402a10d175c" providerId="ADAL" clId="{AE47C846-3377-4F40-816E-9CDD6B68AFA2}" dt="2024-09-08T17:32:53.948" v="2"/>
          <ac:spMkLst>
            <pc:docMk/>
            <pc:sldMk cId="2978244078" sldId="318"/>
            <ac:spMk id="5" creationId="{80F80F46-D7AB-BB5B-68EF-ED0C95F7BCCE}"/>
          </ac:spMkLst>
        </pc:spChg>
      </pc:sldChg>
      <pc:sldChg chg="modSp">
        <pc:chgData name="ARAUJO, TULIO (154)" userId="228a737e-3574-4c46-b695-3402a10d175c" providerId="ADAL" clId="{AE47C846-3377-4F40-816E-9CDD6B68AFA2}" dt="2024-09-08T17:32:53.948" v="2"/>
        <pc:sldMkLst>
          <pc:docMk/>
          <pc:sldMk cId="752659973" sldId="319"/>
        </pc:sldMkLst>
        <pc:spChg chg="mod">
          <ac:chgData name="ARAUJO, TULIO (154)" userId="228a737e-3574-4c46-b695-3402a10d175c" providerId="ADAL" clId="{AE47C846-3377-4F40-816E-9CDD6B68AFA2}" dt="2024-09-08T17:32:53.948" v="2"/>
          <ac:spMkLst>
            <pc:docMk/>
            <pc:sldMk cId="752659973" sldId="319"/>
            <ac:spMk id="10" creationId="{0C406548-5582-2534-812F-01DE4AA02222}"/>
          </ac:spMkLst>
        </pc:spChg>
      </pc:sldChg>
      <pc:sldChg chg="modSp">
        <pc:chgData name="ARAUJO, TULIO (154)" userId="228a737e-3574-4c46-b695-3402a10d175c" providerId="ADAL" clId="{AE47C846-3377-4F40-816E-9CDD6B68AFA2}" dt="2024-09-08T17:32:53.948" v="2"/>
        <pc:sldMkLst>
          <pc:docMk/>
          <pc:sldMk cId="3337405850" sldId="321"/>
        </pc:sldMkLst>
        <pc:spChg chg="mod">
          <ac:chgData name="ARAUJO, TULIO (154)" userId="228a737e-3574-4c46-b695-3402a10d175c" providerId="ADAL" clId="{AE47C846-3377-4F40-816E-9CDD6B68AFA2}" dt="2024-09-08T17:32:53.948" v="2"/>
          <ac:spMkLst>
            <pc:docMk/>
            <pc:sldMk cId="3337405850" sldId="321"/>
            <ac:spMk id="6" creationId="{6F674121-2300-9618-690C-7380FD0987FC}"/>
          </ac:spMkLst>
        </pc:spChg>
      </pc:sldChg>
      <pc:sldChg chg="modSp">
        <pc:chgData name="ARAUJO, TULIO (154)" userId="228a737e-3574-4c46-b695-3402a10d175c" providerId="ADAL" clId="{AE47C846-3377-4F40-816E-9CDD6B68AFA2}" dt="2024-09-08T17:32:53.948" v="2"/>
        <pc:sldMkLst>
          <pc:docMk/>
          <pc:sldMk cId="2542209667" sldId="322"/>
        </pc:sldMkLst>
        <pc:spChg chg="mod">
          <ac:chgData name="ARAUJO, TULIO (154)" userId="228a737e-3574-4c46-b695-3402a10d175c" providerId="ADAL" clId="{AE47C846-3377-4F40-816E-9CDD6B68AFA2}" dt="2024-09-08T17:32:53.948" v="2"/>
          <ac:spMkLst>
            <pc:docMk/>
            <pc:sldMk cId="2542209667" sldId="322"/>
            <ac:spMk id="6" creationId="{6F674121-2300-9618-690C-7380FD0987FC}"/>
          </ac:spMkLst>
        </pc:spChg>
      </pc:sldChg>
      <pc:sldChg chg="modSp">
        <pc:chgData name="ARAUJO, TULIO (154)" userId="228a737e-3574-4c46-b695-3402a10d175c" providerId="ADAL" clId="{AE47C846-3377-4F40-816E-9CDD6B68AFA2}" dt="2024-09-08T17:32:53.948" v="2"/>
        <pc:sldMkLst>
          <pc:docMk/>
          <pc:sldMk cId="2012088014" sldId="323"/>
        </pc:sldMkLst>
        <pc:spChg chg="mod">
          <ac:chgData name="ARAUJO, TULIO (154)" userId="228a737e-3574-4c46-b695-3402a10d175c" providerId="ADAL" clId="{AE47C846-3377-4F40-816E-9CDD6B68AFA2}" dt="2024-09-08T17:32:53.948" v="2"/>
          <ac:spMkLst>
            <pc:docMk/>
            <pc:sldMk cId="2012088014" sldId="323"/>
            <ac:spMk id="6" creationId="{6F674121-2300-9618-690C-7380FD0987FC}"/>
          </ac:spMkLst>
        </pc:spChg>
      </pc:sldChg>
      <pc:sldChg chg="modSp">
        <pc:chgData name="ARAUJO, TULIO (154)" userId="228a737e-3574-4c46-b695-3402a10d175c" providerId="ADAL" clId="{AE47C846-3377-4F40-816E-9CDD6B68AFA2}" dt="2024-09-08T17:32:53.948" v="2"/>
        <pc:sldMkLst>
          <pc:docMk/>
          <pc:sldMk cId="2487543423" sldId="324"/>
        </pc:sldMkLst>
        <pc:spChg chg="mod">
          <ac:chgData name="ARAUJO, TULIO (154)" userId="228a737e-3574-4c46-b695-3402a10d175c" providerId="ADAL" clId="{AE47C846-3377-4F40-816E-9CDD6B68AFA2}" dt="2024-09-08T17:32:53.948" v="2"/>
          <ac:spMkLst>
            <pc:docMk/>
            <pc:sldMk cId="2487543423" sldId="324"/>
            <ac:spMk id="6" creationId="{6F674121-2300-9618-690C-7380FD0987FC}"/>
          </ac:spMkLst>
        </pc:spChg>
      </pc:sldChg>
      <pc:sldMasterChg chg="modSp modSldLayout">
        <pc:chgData name="ARAUJO, TULIO (154)" userId="228a737e-3574-4c46-b695-3402a10d175c" providerId="ADAL" clId="{AE47C846-3377-4F40-816E-9CDD6B68AFA2}" dt="2024-09-08T17:32:53.948" v="2"/>
        <pc:sldMasterMkLst>
          <pc:docMk/>
          <pc:sldMasterMk cId="0" sldId="2147483648"/>
        </pc:sldMasterMkLst>
        <pc:spChg chg="mod">
          <ac:chgData name="ARAUJO, TULIO (154)" userId="228a737e-3574-4c46-b695-3402a10d175c" providerId="ADAL" clId="{AE47C846-3377-4F40-816E-9CDD6B68AFA2}" dt="2024-09-08T17:32:53.948" v="2"/>
          <ac:spMkLst>
            <pc:docMk/>
            <pc:sldMasterMk cId="0" sldId="2147483648"/>
            <ac:spMk id="6" creationId="{00000000-0000-0000-0000-000000000000}"/>
          </ac:spMkLst>
        </pc:spChg>
        <pc:sldLayoutChg chg="modSp">
          <pc:chgData name="ARAUJO, TULIO (154)" userId="228a737e-3574-4c46-b695-3402a10d175c" providerId="ADAL" clId="{AE47C846-3377-4F40-816E-9CDD6B68AFA2}" dt="2024-09-08T17:32:53.948" v="2"/>
          <pc:sldLayoutMkLst>
            <pc:docMk/>
            <pc:sldMasterMk cId="0" sldId="2147483648"/>
            <pc:sldLayoutMk cId="0" sldId="2147483649"/>
          </pc:sldLayoutMkLst>
          <pc:spChg chg="mod">
            <ac:chgData name="ARAUJO, TULIO (154)" userId="228a737e-3574-4c46-b695-3402a10d175c" providerId="ADAL" clId="{AE47C846-3377-4F40-816E-9CDD6B68AFA2}" dt="2024-09-08T17:32:53.948" v="2"/>
            <ac:spMkLst>
              <pc:docMk/>
              <pc:sldMasterMk cId="0" sldId="2147483648"/>
              <pc:sldLayoutMk cId="0" sldId="2147483649"/>
              <ac:spMk id="6" creationId="{00000000-0000-0000-0000-000000000000}"/>
            </ac:spMkLst>
          </pc:spChg>
        </pc:sldLayoutChg>
        <pc:sldLayoutChg chg="modSp">
          <pc:chgData name="ARAUJO, TULIO (154)" userId="228a737e-3574-4c46-b695-3402a10d175c" providerId="ADAL" clId="{AE47C846-3377-4F40-816E-9CDD6B68AFA2}" dt="2024-09-08T17:32:53.948" v="2"/>
          <pc:sldLayoutMkLst>
            <pc:docMk/>
            <pc:sldMasterMk cId="0" sldId="2147483648"/>
            <pc:sldLayoutMk cId="0" sldId="2147483650"/>
          </pc:sldLayoutMkLst>
          <pc:spChg chg="mod">
            <ac:chgData name="ARAUJO, TULIO (154)" userId="228a737e-3574-4c46-b695-3402a10d175c" providerId="ADAL" clId="{AE47C846-3377-4F40-816E-9CDD6B68AFA2}" dt="2024-09-08T17:32:53.948" v="2"/>
            <ac:spMkLst>
              <pc:docMk/>
              <pc:sldMasterMk cId="0" sldId="2147483648"/>
              <pc:sldLayoutMk cId="0" sldId="2147483650"/>
              <ac:spMk id="6" creationId="{00000000-0000-0000-0000-000000000000}"/>
            </ac:spMkLst>
          </pc:spChg>
        </pc:sldLayoutChg>
        <pc:sldLayoutChg chg="modSp">
          <pc:chgData name="ARAUJO, TULIO (154)" userId="228a737e-3574-4c46-b695-3402a10d175c" providerId="ADAL" clId="{AE47C846-3377-4F40-816E-9CDD6B68AFA2}" dt="2024-09-08T17:32:53.948" v="2"/>
          <pc:sldLayoutMkLst>
            <pc:docMk/>
            <pc:sldMasterMk cId="0" sldId="2147483648"/>
            <pc:sldLayoutMk cId="0" sldId="2147483651"/>
          </pc:sldLayoutMkLst>
          <pc:spChg chg="mod">
            <ac:chgData name="ARAUJO, TULIO (154)" userId="228a737e-3574-4c46-b695-3402a10d175c" providerId="ADAL" clId="{AE47C846-3377-4F40-816E-9CDD6B68AFA2}" dt="2024-09-08T17:32:53.948" v="2"/>
            <ac:spMkLst>
              <pc:docMk/>
              <pc:sldMasterMk cId="0" sldId="2147483648"/>
              <pc:sldLayoutMk cId="0" sldId="2147483651"/>
              <ac:spMk id="6" creationId="{00000000-0000-0000-0000-000000000000}"/>
            </ac:spMkLst>
          </pc:spChg>
        </pc:sldLayoutChg>
        <pc:sldLayoutChg chg="modSp">
          <pc:chgData name="ARAUJO, TULIO (154)" userId="228a737e-3574-4c46-b695-3402a10d175c" providerId="ADAL" clId="{AE47C846-3377-4F40-816E-9CDD6B68AFA2}" dt="2024-09-08T17:32:53.948" v="2"/>
          <pc:sldLayoutMkLst>
            <pc:docMk/>
            <pc:sldMasterMk cId="0" sldId="2147483648"/>
            <pc:sldLayoutMk cId="0" sldId="2147483652"/>
          </pc:sldLayoutMkLst>
          <pc:spChg chg="mod">
            <ac:chgData name="ARAUJO, TULIO (154)" userId="228a737e-3574-4c46-b695-3402a10d175c" providerId="ADAL" clId="{AE47C846-3377-4F40-816E-9CDD6B68AFA2}" dt="2024-09-08T17:32:53.948" v="2"/>
            <ac:spMkLst>
              <pc:docMk/>
              <pc:sldMasterMk cId="0" sldId="2147483648"/>
              <pc:sldLayoutMk cId="0" sldId="2147483652"/>
              <ac:spMk id="7" creationId="{00000000-0000-0000-0000-000000000000}"/>
            </ac:spMkLst>
          </pc:spChg>
        </pc:sldLayoutChg>
        <pc:sldLayoutChg chg="modSp">
          <pc:chgData name="ARAUJO, TULIO (154)" userId="228a737e-3574-4c46-b695-3402a10d175c" providerId="ADAL" clId="{AE47C846-3377-4F40-816E-9CDD6B68AFA2}" dt="2024-09-08T17:32:53.948" v="2"/>
          <pc:sldLayoutMkLst>
            <pc:docMk/>
            <pc:sldMasterMk cId="0" sldId="2147483648"/>
            <pc:sldLayoutMk cId="0" sldId="2147483653"/>
          </pc:sldLayoutMkLst>
          <pc:spChg chg="mod">
            <ac:chgData name="ARAUJO, TULIO (154)" userId="228a737e-3574-4c46-b695-3402a10d175c" providerId="ADAL" clId="{AE47C846-3377-4F40-816E-9CDD6B68AFA2}" dt="2024-09-08T17:32:53.948" v="2"/>
            <ac:spMkLst>
              <pc:docMk/>
              <pc:sldMasterMk cId="0" sldId="2147483648"/>
              <pc:sldLayoutMk cId="0" sldId="2147483653"/>
              <ac:spMk id="9" creationId="{00000000-0000-0000-0000-000000000000}"/>
            </ac:spMkLst>
          </pc:spChg>
        </pc:sldLayoutChg>
        <pc:sldLayoutChg chg="modSp">
          <pc:chgData name="ARAUJO, TULIO (154)" userId="228a737e-3574-4c46-b695-3402a10d175c" providerId="ADAL" clId="{AE47C846-3377-4F40-816E-9CDD6B68AFA2}" dt="2024-09-08T17:32:53.948" v="2"/>
          <pc:sldLayoutMkLst>
            <pc:docMk/>
            <pc:sldMasterMk cId="0" sldId="2147483648"/>
            <pc:sldLayoutMk cId="0" sldId="2147483654"/>
          </pc:sldLayoutMkLst>
          <pc:spChg chg="mod">
            <ac:chgData name="ARAUJO, TULIO (154)" userId="228a737e-3574-4c46-b695-3402a10d175c" providerId="ADAL" clId="{AE47C846-3377-4F40-816E-9CDD6B68AFA2}" dt="2024-09-08T17:32:53.948" v="2"/>
            <ac:spMkLst>
              <pc:docMk/>
              <pc:sldMasterMk cId="0" sldId="2147483648"/>
              <pc:sldLayoutMk cId="0" sldId="2147483654"/>
              <ac:spMk id="5" creationId="{00000000-0000-0000-0000-000000000000}"/>
            </ac:spMkLst>
          </pc:spChg>
        </pc:sldLayoutChg>
        <pc:sldLayoutChg chg="modSp">
          <pc:chgData name="ARAUJO, TULIO (154)" userId="228a737e-3574-4c46-b695-3402a10d175c" providerId="ADAL" clId="{AE47C846-3377-4F40-816E-9CDD6B68AFA2}" dt="2024-09-08T17:32:53.948" v="2"/>
          <pc:sldLayoutMkLst>
            <pc:docMk/>
            <pc:sldMasterMk cId="0" sldId="2147483648"/>
            <pc:sldLayoutMk cId="0" sldId="2147483655"/>
          </pc:sldLayoutMkLst>
          <pc:spChg chg="mod">
            <ac:chgData name="ARAUJO, TULIO (154)" userId="228a737e-3574-4c46-b695-3402a10d175c" providerId="ADAL" clId="{AE47C846-3377-4F40-816E-9CDD6B68AFA2}" dt="2024-09-08T17:32:53.948" v="2"/>
            <ac:spMkLst>
              <pc:docMk/>
              <pc:sldMasterMk cId="0" sldId="2147483648"/>
              <pc:sldLayoutMk cId="0" sldId="2147483655"/>
              <ac:spMk id="4" creationId="{00000000-0000-0000-0000-000000000000}"/>
            </ac:spMkLst>
          </pc:spChg>
        </pc:sldLayoutChg>
        <pc:sldLayoutChg chg="modSp">
          <pc:chgData name="ARAUJO, TULIO (154)" userId="228a737e-3574-4c46-b695-3402a10d175c" providerId="ADAL" clId="{AE47C846-3377-4F40-816E-9CDD6B68AFA2}" dt="2024-09-08T17:32:53.948" v="2"/>
          <pc:sldLayoutMkLst>
            <pc:docMk/>
            <pc:sldMasterMk cId="0" sldId="2147483648"/>
            <pc:sldLayoutMk cId="0" sldId="2147483656"/>
          </pc:sldLayoutMkLst>
          <pc:spChg chg="mod">
            <ac:chgData name="ARAUJO, TULIO (154)" userId="228a737e-3574-4c46-b695-3402a10d175c" providerId="ADAL" clId="{AE47C846-3377-4F40-816E-9CDD6B68AFA2}" dt="2024-09-08T17:32:53.948" v="2"/>
            <ac:spMkLst>
              <pc:docMk/>
              <pc:sldMasterMk cId="0" sldId="2147483648"/>
              <pc:sldLayoutMk cId="0" sldId="2147483656"/>
              <ac:spMk id="7" creationId="{00000000-0000-0000-0000-000000000000}"/>
            </ac:spMkLst>
          </pc:spChg>
        </pc:sldLayoutChg>
        <pc:sldLayoutChg chg="modSp">
          <pc:chgData name="ARAUJO, TULIO (154)" userId="228a737e-3574-4c46-b695-3402a10d175c" providerId="ADAL" clId="{AE47C846-3377-4F40-816E-9CDD6B68AFA2}" dt="2024-09-08T17:32:53.948" v="2"/>
          <pc:sldLayoutMkLst>
            <pc:docMk/>
            <pc:sldMasterMk cId="0" sldId="2147483648"/>
            <pc:sldLayoutMk cId="0" sldId="2147483658"/>
          </pc:sldLayoutMkLst>
          <pc:spChg chg="mod">
            <ac:chgData name="ARAUJO, TULIO (154)" userId="228a737e-3574-4c46-b695-3402a10d175c" providerId="ADAL" clId="{AE47C846-3377-4F40-816E-9CDD6B68AFA2}" dt="2024-09-08T17:32:53.948" v="2"/>
            <ac:spMkLst>
              <pc:docMk/>
              <pc:sldMasterMk cId="0" sldId="2147483648"/>
              <pc:sldLayoutMk cId="0" sldId="2147483658"/>
              <ac:spMk id="6" creationId="{00000000-0000-0000-0000-000000000000}"/>
            </ac:spMkLst>
          </pc:spChg>
        </pc:sldLayoutChg>
        <pc:sldLayoutChg chg="modSp">
          <pc:chgData name="ARAUJO, TULIO (154)" userId="228a737e-3574-4c46-b695-3402a10d175c" providerId="ADAL" clId="{AE47C846-3377-4F40-816E-9CDD6B68AFA2}" dt="2024-09-08T17:32:53.948" v="2"/>
          <pc:sldLayoutMkLst>
            <pc:docMk/>
            <pc:sldMasterMk cId="0" sldId="2147483648"/>
            <pc:sldLayoutMk cId="0" sldId="2147483659"/>
          </pc:sldLayoutMkLst>
          <pc:spChg chg="mod">
            <ac:chgData name="ARAUJO, TULIO (154)" userId="228a737e-3574-4c46-b695-3402a10d175c" providerId="ADAL" clId="{AE47C846-3377-4F40-816E-9CDD6B68AFA2}" dt="2024-09-08T17:32:53.948" v="2"/>
            <ac:spMkLst>
              <pc:docMk/>
              <pc:sldMasterMk cId="0" sldId="2147483648"/>
              <pc:sldLayoutMk cId="0" sldId="2147483659"/>
              <ac:spMk id="6" creationId="{00000000-0000-0000-0000-000000000000}"/>
            </ac:spMkLst>
          </pc:spChg>
        </pc:sldLayoutChg>
        <pc:sldLayoutChg chg="modSp">
          <pc:chgData name="ARAUJO, TULIO (154)" userId="228a737e-3574-4c46-b695-3402a10d175c" providerId="ADAL" clId="{AE47C846-3377-4F40-816E-9CDD6B68AFA2}" dt="2024-09-08T17:32:53.948" v="2"/>
          <pc:sldLayoutMkLst>
            <pc:docMk/>
            <pc:sldMasterMk cId="0" sldId="2147483648"/>
            <pc:sldLayoutMk cId="0" sldId="2147483661"/>
          </pc:sldLayoutMkLst>
          <pc:spChg chg="mod">
            <ac:chgData name="ARAUJO, TULIO (154)" userId="228a737e-3574-4c46-b695-3402a10d175c" providerId="ADAL" clId="{AE47C846-3377-4F40-816E-9CDD6B68AFA2}" dt="2024-09-08T17:32:53.948" v="2"/>
            <ac:spMkLst>
              <pc:docMk/>
              <pc:sldMasterMk cId="0" sldId="2147483648"/>
              <pc:sldLayoutMk cId="0" sldId="2147483661"/>
              <ac:spMk id="7" creationId="{00000000-0000-0000-0000-000000000000}"/>
            </ac:spMkLst>
          </pc:spChg>
        </pc:sldLayoutChg>
      </pc:sldMasterChg>
    </pc:docChg>
  </pc:docChgLst>
  <pc:docChgLst>
    <pc:chgData name="ARAUJO, TULIO (154)" userId="228a737e-3574-4c46-b695-3402a10d175c" providerId="ADAL" clId="{8AA4D465-6D72-4FF5-AE16-F2FF7CABAE4C}"/>
    <pc:docChg chg="modSld">
      <pc:chgData name="ARAUJO, TULIO (154)" userId="228a737e-3574-4c46-b695-3402a10d175c" providerId="ADAL" clId="{8AA4D465-6D72-4FF5-AE16-F2FF7CABAE4C}" dt="2024-09-13T20:38:24.771" v="3" actId="20577"/>
      <pc:docMkLst>
        <pc:docMk/>
      </pc:docMkLst>
      <pc:sldChg chg="modSp mod">
        <pc:chgData name="ARAUJO, TULIO (154)" userId="228a737e-3574-4c46-b695-3402a10d175c" providerId="ADAL" clId="{8AA4D465-6D72-4FF5-AE16-F2FF7CABAE4C}" dt="2024-09-13T20:38:24.771" v="3" actId="20577"/>
        <pc:sldMkLst>
          <pc:docMk/>
          <pc:sldMk cId="2382748218" sldId="258"/>
        </pc:sldMkLst>
        <pc:spChg chg="mod">
          <ac:chgData name="ARAUJO, TULIO (154)" userId="228a737e-3574-4c46-b695-3402a10d175c" providerId="ADAL" clId="{8AA4D465-6D72-4FF5-AE16-F2FF7CABAE4C}" dt="2024-09-13T20:38:24.771" v="3" actId="20577"/>
          <ac:spMkLst>
            <pc:docMk/>
            <pc:sldMk cId="2382748218" sldId="258"/>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34669631-BAD4-39F1-EE6D-AEDBB5BB79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7B5AACEF-02AD-9398-2E71-79FC5660B9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08BED6-237D-4CA4-9B4D-2D9E52F0BD94}" type="datetimeFigureOut">
              <a:rPr lang="pt-BR" smtClean="0"/>
              <a:t>22/09/2024</a:t>
            </a:fld>
            <a:endParaRPr lang="pt-BR"/>
          </a:p>
        </p:txBody>
      </p:sp>
      <p:sp>
        <p:nvSpPr>
          <p:cNvPr id="4" name="Espaço Reservado para Rodapé 3">
            <a:extLst>
              <a:ext uri="{FF2B5EF4-FFF2-40B4-BE49-F238E27FC236}">
                <a16:creationId xmlns:a16="http://schemas.microsoft.com/office/drawing/2014/main" id="{E16CCE73-5AC5-3CC9-380C-6A9E5B7685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FBFB4F2D-4359-0B66-1423-9D1786FA7F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BD5234-7A38-4991-B694-03E5D61F3627}" type="slidenum">
              <a:rPr lang="pt-BR" smtClean="0"/>
              <a:t>‹nº›</a:t>
            </a:fld>
            <a:endParaRPr lang="pt-BR"/>
          </a:p>
        </p:txBody>
      </p:sp>
    </p:spTree>
    <p:extLst>
      <p:ext uri="{BB962C8B-B14F-4D97-AF65-F5344CB8AC3E}">
        <p14:creationId xmlns:p14="http://schemas.microsoft.com/office/powerpoint/2010/main" val="88615707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EE5257-5532-4B0A-B1A9-660F1EDFF882}" type="datetimeFigureOut">
              <a:rPr lang="pt-BR" smtClean="0"/>
              <a:t>22/09/2024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AC26B-65CC-4A8A-A8D5-EC9BE7C14553}" type="slidenum">
              <a:rPr lang="pt-BR" smtClean="0"/>
              <a:t>‹nº›</a:t>
            </a:fld>
            <a:endParaRPr lang="pt-BR"/>
          </a:p>
        </p:txBody>
      </p:sp>
    </p:spTree>
    <p:extLst>
      <p:ext uri="{BB962C8B-B14F-4D97-AF65-F5344CB8AC3E}">
        <p14:creationId xmlns:p14="http://schemas.microsoft.com/office/powerpoint/2010/main" val="54601606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000" dirty="0"/>
              <a:t>Bom dia pessoal, tudo bem?</a:t>
            </a:r>
          </a:p>
          <a:p>
            <a:r>
              <a:rPr lang="pt-BR" sz="1000" dirty="0"/>
              <a:t>Me chamo Túlio e vou apresentar meu tema de pesquisa e dissertação do mestrado.</a:t>
            </a:r>
          </a:p>
          <a:p>
            <a:endParaRPr lang="pt-BR" sz="1000" dirty="0"/>
          </a:p>
          <a:p>
            <a:r>
              <a:rPr lang="pt-BR" sz="1000" dirty="0"/>
              <a:t>Ele é focado no estudo de metodologias de aprendizado por reforço aplicadas na criação de uma percepção coletiva de veículos autônomos e conectados, utilizando o simulador de tráfego CARLA e um novo framework para ele que eu criei, batizado de </a:t>
            </a:r>
            <a:r>
              <a:rPr lang="pt-BR" sz="1000" dirty="0" err="1"/>
              <a:t>CarAware</a:t>
            </a:r>
            <a:r>
              <a:rPr lang="pt-BR" sz="1000" dirty="0"/>
              <a:t>.</a:t>
            </a:r>
          </a:p>
          <a:p>
            <a:endParaRPr lang="pt-BR" dirty="0"/>
          </a:p>
        </p:txBody>
      </p:sp>
    </p:spTree>
    <p:extLst>
      <p:ext uri="{BB962C8B-B14F-4D97-AF65-F5344CB8AC3E}">
        <p14:creationId xmlns:p14="http://schemas.microsoft.com/office/powerpoint/2010/main" val="3713577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932328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Existem diferentes tipos de simuladores de trânsito disponíveis hoje, cada um com suas características específicas, atendendo diferentes necessidades. Eu fiz um levantamento baseado em diversos Papers e na documentação deles, para levantar as características mais importantes, que são mostradas na tabela.</a:t>
            </a:r>
          </a:p>
          <a:p>
            <a:endParaRPr lang="pt-BR" dirty="0"/>
          </a:p>
          <a:p>
            <a:r>
              <a:rPr lang="pt-BR" dirty="0"/>
              <a:t>NÃO LER</a:t>
            </a:r>
          </a:p>
          <a:p>
            <a:endParaRPr lang="pt-BR" dirty="0"/>
          </a:p>
          <a:p>
            <a:r>
              <a:rPr lang="pt-BR" dirty="0"/>
              <a:t>Macroscópico/</a:t>
            </a:r>
            <a:r>
              <a:rPr lang="pt-BR" dirty="0" err="1"/>
              <a:t>Mesoscópico</a:t>
            </a:r>
            <a:r>
              <a:rPr lang="pt-BR" dirty="0"/>
              <a:t> – Focado no estudo de fluxo de trânsito de uma cidade, variando conforme nível de detalhamento da interação veicular.</a:t>
            </a:r>
          </a:p>
          <a:p>
            <a:r>
              <a:rPr lang="pt-BR" dirty="0"/>
              <a:t>Microscópico/</a:t>
            </a:r>
            <a:r>
              <a:rPr lang="pt-BR" dirty="0" err="1"/>
              <a:t>Nanoscópico</a:t>
            </a:r>
            <a:r>
              <a:rPr lang="pt-BR" dirty="0"/>
              <a:t> – Focado na simulação detalhada de um veículo ou interação entre um pequeno grupo de veículos, variando conforme nível de </a:t>
            </a:r>
            <a:r>
              <a:rPr lang="pt-BR" dirty="0" err="1"/>
              <a:t>deatalhamento</a:t>
            </a:r>
            <a:r>
              <a:rPr lang="pt-BR" dirty="0"/>
              <a:t> da física e dinâmica veiculares).</a:t>
            </a:r>
          </a:p>
          <a:p>
            <a:endParaRPr lang="pt-BR" dirty="0"/>
          </a:p>
          <a:p>
            <a:r>
              <a:rPr lang="pt-BR" dirty="0"/>
              <a:t>LER</a:t>
            </a:r>
          </a:p>
          <a:p>
            <a:endParaRPr lang="pt-BR" dirty="0"/>
          </a:p>
          <a:p>
            <a:r>
              <a:rPr lang="pt-BR" dirty="0"/>
              <a:t>Considerando todas essas características, o CARLA se mostrou o simulador mais adequado para o estudo realizado nessa pesquisa, devido ao alto nível de fidelidade e flexibilidade, e simulação e controle detalhados de vários veículos ao mesmo tempo, permitindo grande nível de customização da simulação. Além disso é uma ferramenta aberta, desenvolvida pelo centro de visão computacional da Universidade Autônoma de Barcelona, que está em constante evolução, com documentação bem completa e grande aplicação em diversos estudos.</a:t>
            </a:r>
          </a:p>
          <a:p>
            <a:endParaRPr lang="pt-BR" dirty="0"/>
          </a:p>
          <a:p>
            <a:r>
              <a:rPr lang="pt-BR" dirty="0"/>
              <a:t>02:00</a:t>
            </a:r>
          </a:p>
          <a:p>
            <a:endParaRPr lang="pt-BR" dirty="0"/>
          </a:p>
        </p:txBody>
      </p:sp>
    </p:spTree>
    <p:extLst>
      <p:ext uri="{BB962C8B-B14F-4D97-AF65-F5344CB8AC3E}">
        <p14:creationId xmlns:p14="http://schemas.microsoft.com/office/powerpoint/2010/main" val="2272896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LER</a:t>
            </a:r>
          </a:p>
          <a:p>
            <a:endParaRPr lang="pt-BR" dirty="0"/>
          </a:p>
          <a:p>
            <a:r>
              <a:rPr lang="pt-BR" dirty="0"/>
              <a:t>O simulador CARLA roda na arquitetura cliente-servidor. O servidor é responsável por rodar a simulação e prover as interfaces via uma API em Python, e o cliente é o programa gerado pelo usuário em </a:t>
            </a:r>
            <a:r>
              <a:rPr lang="pt-BR" dirty="0" err="1"/>
              <a:t>python</a:t>
            </a:r>
            <a:r>
              <a:rPr lang="pt-BR" dirty="0"/>
              <a:t> que controla e faz as leituras da simulação. Por causa dessa arquitetura, ele não vem com nenhuma interface gráfica de fácil uso para fazer o setup das simulações, as interfaces com sensores, controle dos veículos, etc.</a:t>
            </a:r>
          </a:p>
          <a:p>
            <a:endParaRPr lang="pt-BR" dirty="0"/>
          </a:p>
          <a:p>
            <a:r>
              <a:rPr lang="pt-BR" dirty="0"/>
              <a:t>Depois de uma grande pesquisa, identifiquei vários frameworks com aplicações específicas, sendo que os que destacaram foram:</a:t>
            </a:r>
          </a:p>
          <a:p>
            <a:r>
              <a:rPr lang="pt-BR" dirty="0"/>
              <a:t>-   </a:t>
            </a:r>
            <a:r>
              <a:rPr lang="pt-BR" dirty="0" err="1"/>
              <a:t>Gym</a:t>
            </a:r>
            <a:r>
              <a:rPr lang="pt-BR" dirty="0"/>
              <a:t>-Carla: Focado no treinamento de controle de um veículo utilizando </a:t>
            </a:r>
            <a:r>
              <a:rPr lang="pt-BR" dirty="0" err="1"/>
              <a:t>Reinforcement</a:t>
            </a:r>
            <a:r>
              <a:rPr lang="pt-BR" dirty="0"/>
              <a:t> Learning, de modo “</a:t>
            </a:r>
            <a:r>
              <a:rPr lang="pt-BR" dirty="0" err="1"/>
              <a:t>end-to-end</a:t>
            </a:r>
            <a:r>
              <a:rPr lang="pt-BR" dirty="0"/>
              <a:t>” (da leitura dos sensores para o controle do veículo).</a:t>
            </a:r>
          </a:p>
          <a:p>
            <a:pPr marL="171450" indent="-171450">
              <a:buFontTx/>
              <a:buChar char="-"/>
            </a:pPr>
            <a:r>
              <a:rPr lang="pt-BR" dirty="0" err="1"/>
              <a:t>Pylot</a:t>
            </a:r>
            <a:r>
              <a:rPr lang="pt-BR" dirty="0"/>
              <a:t>: Focado na simulação detalhada de um veículo autônomo, simulando todas as </a:t>
            </a:r>
            <a:r>
              <a:rPr lang="pt-BR" dirty="0" err="1"/>
              <a:t>ECUs</a:t>
            </a:r>
            <a:r>
              <a:rPr lang="pt-BR" dirty="0"/>
              <a:t> dele.</a:t>
            </a:r>
          </a:p>
          <a:p>
            <a:pPr marL="171450" indent="-171450">
              <a:buFontTx/>
              <a:buChar char="-"/>
            </a:pPr>
            <a:r>
              <a:rPr lang="pt-BR" dirty="0"/>
              <a:t>V2X framework: Focado na simulação da comunicação entre vários veículos por V2X.</a:t>
            </a:r>
          </a:p>
          <a:p>
            <a:pPr marL="0" indent="0">
              <a:buFontTx/>
              <a:buNone/>
            </a:pPr>
            <a:endParaRPr lang="pt-BR" dirty="0"/>
          </a:p>
          <a:p>
            <a:pPr marL="0" indent="0">
              <a:buFontTx/>
              <a:buNone/>
            </a:pPr>
            <a:r>
              <a:rPr lang="pt-BR" dirty="0"/>
              <a:t>Todos apresentam implementações interessantes, mas também limitações para o objetivo de estudo desse trabalho:</a:t>
            </a:r>
          </a:p>
          <a:p>
            <a:pPr marL="171450" indent="-171450">
              <a:buFontTx/>
              <a:buChar char="-"/>
            </a:pPr>
            <a:r>
              <a:rPr lang="pt-BR" dirty="0" err="1"/>
              <a:t>Gym</a:t>
            </a:r>
            <a:r>
              <a:rPr lang="pt-BR" dirty="0"/>
              <a:t>-Carla: Focado no treinamento de controle de um veículo apenas, e não na percepção de vários.</a:t>
            </a:r>
          </a:p>
          <a:p>
            <a:pPr marL="171450" indent="-171450">
              <a:buFontTx/>
              <a:buChar char="-"/>
            </a:pPr>
            <a:r>
              <a:rPr lang="pt-BR" dirty="0" err="1"/>
              <a:t>Pylot</a:t>
            </a:r>
            <a:r>
              <a:rPr lang="pt-BR" dirty="0"/>
              <a:t>: Muito pesado computacionalmente, por causa da complexidade da simulação completa de um veículo.</a:t>
            </a:r>
          </a:p>
          <a:p>
            <a:pPr marL="171450" indent="-171450">
              <a:buFontTx/>
              <a:buChar char="-"/>
            </a:pPr>
            <a:r>
              <a:rPr lang="pt-BR" dirty="0"/>
              <a:t>V2X framework: Implementa a base de comunicação V2X em vários veículos, mas não possui implementações de aprendizado por reforço.</a:t>
            </a:r>
          </a:p>
          <a:p>
            <a:pPr marL="171450" indent="-171450">
              <a:buFontTx/>
              <a:buChar char="-"/>
            </a:pPr>
            <a:endParaRPr lang="pt-BR" dirty="0"/>
          </a:p>
          <a:p>
            <a:pPr marL="0" indent="0">
              <a:buFontTx/>
              <a:buNone/>
            </a:pPr>
            <a:r>
              <a:rPr lang="pt-BR" dirty="0"/>
              <a:t>Por esses motivos criei um novo framework, que apresenta uma interface de fácil uso para treinamento de aprendizado por reforço focado na percepção coletiva de vários veículos simulados.</a:t>
            </a:r>
          </a:p>
          <a:p>
            <a:pPr marL="0" indent="0">
              <a:buFontTx/>
              <a:buNone/>
            </a:pPr>
            <a:endParaRPr lang="pt-BR" dirty="0"/>
          </a:p>
          <a:p>
            <a:pPr marL="0" indent="0">
              <a:buFontTx/>
              <a:buNone/>
            </a:pPr>
            <a:r>
              <a:rPr lang="pt-BR" dirty="0"/>
              <a:t>02:00</a:t>
            </a:r>
          </a:p>
          <a:p>
            <a:endParaRPr lang="pt-BR" dirty="0"/>
          </a:p>
        </p:txBody>
      </p:sp>
    </p:spTree>
    <p:extLst>
      <p:ext uri="{BB962C8B-B14F-4D97-AF65-F5344CB8AC3E}">
        <p14:creationId xmlns:p14="http://schemas.microsoft.com/office/powerpoint/2010/main" val="853555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LER</a:t>
            </a:r>
          </a:p>
          <a:p>
            <a:endParaRPr lang="pt-BR" dirty="0"/>
          </a:p>
          <a:p>
            <a:r>
              <a:rPr lang="pt-BR" dirty="0"/>
              <a:t>Bem, falando um pouco sobre como foi estruturado o framework </a:t>
            </a:r>
            <a:r>
              <a:rPr lang="pt-BR" dirty="0" err="1"/>
              <a:t>CarAware</a:t>
            </a:r>
            <a:r>
              <a:rPr lang="pt-BR" dirty="0"/>
              <a:t>...</a:t>
            </a:r>
          </a:p>
          <a:p>
            <a:endParaRPr lang="pt-BR" dirty="0"/>
          </a:p>
          <a:p>
            <a:r>
              <a:rPr lang="pt-BR" dirty="0"/>
              <a:t>Na imagem de cima, temos um diagrama de estados, com os 3 principais modos de execução do framework:</a:t>
            </a:r>
          </a:p>
          <a:p>
            <a:endParaRPr lang="pt-BR" dirty="0"/>
          </a:p>
          <a:p>
            <a:pPr marL="171450" indent="-171450">
              <a:buFontTx/>
              <a:buChar char="-"/>
            </a:pPr>
            <a:r>
              <a:rPr lang="pt-BR" dirty="0"/>
              <a:t>Training </a:t>
            </a:r>
            <a:r>
              <a:rPr lang="pt-BR" dirty="0" err="1"/>
              <a:t>Mode</a:t>
            </a:r>
            <a:r>
              <a:rPr lang="pt-BR" dirty="0"/>
              <a:t>: Quando estamos realizando o aprendizado das redes neurais.</a:t>
            </a:r>
          </a:p>
          <a:p>
            <a:pPr marL="171450" indent="-171450">
              <a:buFontTx/>
              <a:buChar char="-"/>
            </a:pPr>
            <a:r>
              <a:rPr lang="pt-BR" dirty="0"/>
              <a:t>Play </a:t>
            </a:r>
            <a:r>
              <a:rPr lang="pt-BR" dirty="0" err="1"/>
              <a:t>Mode</a:t>
            </a:r>
            <a:r>
              <a:rPr lang="pt-BR" dirty="0"/>
              <a:t>: Quando estamos executando um modelo </a:t>
            </a:r>
            <a:r>
              <a:rPr lang="pt-BR" dirty="0" err="1"/>
              <a:t>pré</a:t>
            </a:r>
            <a:r>
              <a:rPr lang="pt-BR" dirty="0"/>
              <a:t>-treinado.</a:t>
            </a:r>
          </a:p>
          <a:p>
            <a:pPr marL="171450" indent="-171450">
              <a:buFontTx/>
              <a:buChar char="-"/>
            </a:pPr>
            <a:r>
              <a:rPr lang="pt-BR" dirty="0" err="1"/>
              <a:t>Simulation</a:t>
            </a:r>
            <a:r>
              <a:rPr lang="pt-BR" dirty="0"/>
              <a:t> </a:t>
            </a:r>
            <a:r>
              <a:rPr lang="pt-BR" dirty="0" err="1"/>
              <a:t>Mode</a:t>
            </a:r>
            <a:r>
              <a:rPr lang="pt-BR" dirty="0"/>
              <a:t>: Quando executamos apenas a simulação, sem rodas as implementações do </a:t>
            </a:r>
            <a:r>
              <a:rPr lang="pt-BR" dirty="0" err="1"/>
              <a:t>Reinforcement</a:t>
            </a:r>
            <a:r>
              <a:rPr lang="pt-BR" dirty="0"/>
              <a:t> Learning</a:t>
            </a:r>
          </a:p>
          <a:p>
            <a:endParaRPr lang="pt-BR" dirty="0"/>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1:30</a:t>
            </a:r>
          </a:p>
          <a:p>
            <a:endParaRPr lang="pt-BR" dirty="0"/>
          </a:p>
        </p:txBody>
      </p:sp>
    </p:spTree>
    <p:extLst>
      <p:ext uri="{BB962C8B-B14F-4D97-AF65-F5344CB8AC3E}">
        <p14:creationId xmlns:p14="http://schemas.microsoft.com/office/powerpoint/2010/main" val="1791815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LER</a:t>
            </a:r>
          </a:p>
          <a:p>
            <a:endParaRPr lang="pt-BR" dirty="0"/>
          </a:p>
          <a:p>
            <a:r>
              <a:rPr lang="pt-BR" dirty="0"/>
              <a:t>O framework foi construído utilizando uma série de bibliotecas </a:t>
            </a:r>
            <a:r>
              <a:rPr lang="pt-BR" dirty="0" err="1"/>
              <a:t>python</a:t>
            </a:r>
            <a:r>
              <a:rPr lang="pt-BR" dirty="0"/>
              <a:t> e softwares Open-</a:t>
            </a:r>
            <a:r>
              <a:rPr lang="pt-BR" dirty="0" err="1"/>
              <a:t>Source</a:t>
            </a:r>
            <a:r>
              <a:rPr lang="pt-BR" dirty="0"/>
              <a:t>, como:</a:t>
            </a:r>
          </a:p>
          <a:p>
            <a:pPr marL="171450" indent="-171450">
              <a:buFontTx/>
              <a:buChar char="-"/>
            </a:pPr>
            <a:r>
              <a:rPr lang="pt-BR" dirty="0"/>
              <a:t>CARLA: Simulador.</a:t>
            </a:r>
          </a:p>
          <a:p>
            <a:pPr marL="171450" indent="-171450">
              <a:buFontTx/>
              <a:buChar char="-"/>
            </a:pPr>
            <a:r>
              <a:rPr lang="pt-BR" dirty="0" err="1"/>
              <a:t>Pygame</a:t>
            </a:r>
            <a:r>
              <a:rPr lang="pt-BR" dirty="0"/>
              <a:t>: Utilizado para desenhar a janela Top-</a:t>
            </a:r>
            <a:r>
              <a:rPr lang="pt-BR" dirty="0" err="1"/>
              <a:t>View</a:t>
            </a:r>
            <a:r>
              <a:rPr lang="pt-BR" dirty="0"/>
              <a:t>.</a:t>
            </a:r>
          </a:p>
          <a:p>
            <a:pPr marL="171450" indent="-171450">
              <a:buFontTx/>
              <a:buChar char="-"/>
            </a:pPr>
            <a:r>
              <a:rPr lang="pt-BR" dirty="0" err="1"/>
              <a:t>OpenCV</a:t>
            </a:r>
            <a:r>
              <a:rPr lang="pt-BR" dirty="0"/>
              <a:t>: Utilizado para implementar as análises e tratamentos de imagens dos sensores do tipo câmera.</a:t>
            </a:r>
          </a:p>
          <a:p>
            <a:pPr marL="171450" indent="-171450">
              <a:buFontTx/>
              <a:buChar char="-"/>
            </a:pPr>
            <a:r>
              <a:rPr lang="pt-BR" dirty="0"/>
              <a:t>Open3D: Utilizado para implementar as análises e tratamentos dos dados gerados pelo LIDAR (nuvens de pontos).</a:t>
            </a:r>
          </a:p>
          <a:p>
            <a:pPr marL="171450" indent="-171450">
              <a:buFontTx/>
              <a:buChar char="-"/>
            </a:pPr>
            <a:r>
              <a:rPr lang="pt-BR" dirty="0" err="1"/>
              <a:t>Numpy</a:t>
            </a:r>
            <a:r>
              <a:rPr lang="pt-BR" dirty="0"/>
              <a:t>: Tratamentos matemáticos dos dados gerados pelos sensores.</a:t>
            </a:r>
          </a:p>
          <a:p>
            <a:pPr marL="171450" indent="-171450">
              <a:buFontTx/>
              <a:buChar char="-"/>
            </a:pPr>
            <a:r>
              <a:rPr lang="pt-BR" dirty="0" err="1"/>
              <a:t>TensorBoard</a:t>
            </a:r>
            <a:r>
              <a:rPr lang="pt-BR" dirty="0"/>
              <a:t>/</a:t>
            </a:r>
            <a:r>
              <a:rPr lang="pt-BR" dirty="0" err="1"/>
              <a:t>TensorFlow</a:t>
            </a:r>
            <a:r>
              <a:rPr lang="pt-BR" dirty="0"/>
              <a:t>: Utilizados para implementações das redes neurais e relatórios de treinamentos.</a:t>
            </a:r>
          </a:p>
          <a:p>
            <a:pPr marL="171450" indent="-171450">
              <a:buFontTx/>
              <a:buChar char="-"/>
            </a:pPr>
            <a:r>
              <a:rPr lang="pt-BR" dirty="0"/>
              <a:t>OpenAI Baselines: Implementações de </a:t>
            </a:r>
            <a:r>
              <a:rPr lang="pt-BR" dirty="0" err="1"/>
              <a:t>Reinforcement</a:t>
            </a:r>
            <a:r>
              <a:rPr lang="pt-BR" dirty="0"/>
              <a:t> Learning.</a:t>
            </a:r>
          </a:p>
          <a:p>
            <a:pPr marL="171450" indent="-171450">
              <a:buFontTx/>
              <a:buChar char="-"/>
            </a:pPr>
            <a:endParaRPr lang="pt-BR" dirty="0"/>
          </a:p>
          <a:p>
            <a:pPr marL="0" indent="0">
              <a:buFontTx/>
              <a:buNone/>
            </a:pPr>
            <a:r>
              <a:rPr lang="pt-BR" dirty="0"/>
              <a:t>Nas imagens abaixo, podemos ver partes da janela Top-</a:t>
            </a:r>
            <a:r>
              <a:rPr lang="pt-BR" dirty="0" err="1"/>
              <a:t>View</a:t>
            </a:r>
            <a:r>
              <a:rPr lang="pt-BR" dirty="0"/>
              <a:t>, com as principais métricas como...</a:t>
            </a:r>
          </a:p>
          <a:p>
            <a:pPr marL="0" indent="0">
              <a:buFontTx/>
              <a:buNone/>
            </a:pPr>
            <a:endParaRPr lang="pt-BR" dirty="0"/>
          </a:p>
          <a:p>
            <a:pPr marL="0" indent="0">
              <a:buFontTx/>
              <a:buNone/>
            </a:pPr>
            <a:r>
              <a:rPr lang="pt-BR" dirty="0"/>
              <a:t>02:00</a:t>
            </a:r>
          </a:p>
          <a:p>
            <a:pPr marL="0" indent="0">
              <a:buFontTx/>
              <a:buNone/>
            </a:pPr>
            <a:endParaRPr lang="pt-BR" dirty="0"/>
          </a:p>
        </p:txBody>
      </p:sp>
    </p:spTree>
    <p:extLst>
      <p:ext uri="{BB962C8B-B14F-4D97-AF65-F5344CB8AC3E}">
        <p14:creationId xmlns:p14="http://schemas.microsoft.com/office/powerpoint/2010/main" val="2729254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LER</a:t>
            </a:r>
          </a:p>
          <a:p>
            <a:endParaRPr lang="pt-BR" dirty="0"/>
          </a:p>
          <a:p>
            <a:r>
              <a:rPr lang="pt-BR" dirty="0"/>
              <a:t>Falando um pouco sobre os sensores implementados no framework, já com os tratamentos necessários para que seus dados estejam no nível necessário para o treinamento.</a:t>
            </a:r>
          </a:p>
          <a:p>
            <a:endParaRPr lang="pt-BR" dirty="0"/>
          </a:p>
          <a:p>
            <a:r>
              <a:rPr lang="pt-BR" dirty="0"/>
              <a:t>Em cima podemos ver mais alguns exemplos de visualizações desses sensores, tanto em janelas específicas para os diferentes tipos de câmeras, quanto a representação deles na visualização em Top-</a:t>
            </a:r>
            <a:r>
              <a:rPr lang="pt-BR" dirty="0" err="1"/>
              <a:t>View</a:t>
            </a:r>
            <a:r>
              <a:rPr lang="pt-BR" dirty="0"/>
              <a:t>.</a:t>
            </a:r>
          </a:p>
          <a:p>
            <a:endParaRPr lang="pt-BR" dirty="0"/>
          </a:p>
          <a:p>
            <a:r>
              <a:rPr lang="pt-BR" dirty="0"/>
              <a:t>As principais que ações utilizadas são mostradas abaixo, mas não entrarei no detalhe pois não é o foco nessa apresentação. Esse detalhamento está na dissertação.</a:t>
            </a:r>
          </a:p>
          <a:p>
            <a:endParaRPr lang="pt-BR" dirty="0"/>
          </a:p>
          <a:p>
            <a:r>
              <a:rPr lang="pt-BR" dirty="0"/>
              <a:t>01:10</a:t>
            </a:r>
          </a:p>
          <a:p>
            <a:endParaRPr lang="pt-BR" dirty="0"/>
          </a:p>
        </p:txBody>
      </p:sp>
    </p:spTree>
    <p:extLst>
      <p:ext uri="{BB962C8B-B14F-4D97-AF65-F5344CB8AC3E}">
        <p14:creationId xmlns:p14="http://schemas.microsoft.com/office/powerpoint/2010/main" val="217445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535196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131199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Reinforcement</a:t>
            </a:r>
            <a:r>
              <a:rPr lang="pt-BR" dirty="0"/>
              <a:t> Learning é um tipo de técnica de </a:t>
            </a:r>
            <a:r>
              <a:rPr lang="pt-BR" dirty="0" err="1"/>
              <a:t>Machine</a:t>
            </a:r>
            <a:r>
              <a:rPr lang="pt-BR" dirty="0"/>
              <a:t> Learning, que se assemelha ao modo como os seres humanos aprendem, através de tentativa e erro e de interações com o ambiente.</a:t>
            </a:r>
          </a:p>
          <a:p>
            <a:endParaRPr lang="pt-BR" dirty="0"/>
          </a:p>
          <a:p>
            <a:r>
              <a:rPr lang="pt-BR" dirty="0"/>
              <a:t>...</a:t>
            </a:r>
          </a:p>
          <a:p>
            <a:endParaRPr lang="pt-BR" dirty="0"/>
          </a:p>
          <a:p>
            <a:r>
              <a:rPr lang="pt-BR" dirty="0"/>
              <a:t>Agente é o objeto em treinamento que percebe e toma ações que causam impactos no ambiente.</a:t>
            </a:r>
          </a:p>
          <a:p>
            <a:endParaRPr lang="pt-BR" dirty="0"/>
          </a:p>
          <a:p>
            <a:r>
              <a:rPr lang="pt-BR" dirty="0"/>
              <a:t>O termo </a:t>
            </a:r>
            <a:r>
              <a:rPr lang="pt-BR" dirty="0" err="1"/>
              <a:t>Deep</a:t>
            </a:r>
            <a:r>
              <a:rPr lang="pt-BR" dirty="0"/>
              <a:t> se deve ao uso de redes neurais em algoritmos de </a:t>
            </a:r>
            <a:r>
              <a:rPr lang="pt-BR" dirty="0" err="1"/>
              <a:t>Reinforcement</a:t>
            </a:r>
            <a:r>
              <a:rPr lang="pt-BR" dirty="0"/>
              <a:t> Learning.</a:t>
            </a:r>
          </a:p>
          <a:p>
            <a:endParaRPr lang="pt-BR" dirty="0"/>
          </a:p>
          <a:p>
            <a:r>
              <a:rPr lang="pt-BR" dirty="0"/>
              <a:t>Esses algoritmos podem ser classificados em Model-</a:t>
            </a:r>
            <a:r>
              <a:rPr lang="pt-BR" dirty="0" err="1"/>
              <a:t>free</a:t>
            </a:r>
            <a:r>
              <a:rPr lang="pt-BR" dirty="0"/>
              <a:t> se não dependem de modelos físicos do ambiente ou Model-</a:t>
            </a:r>
            <a:r>
              <a:rPr lang="pt-BR" dirty="0" err="1"/>
              <a:t>based</a:t>
            </a:r>
            <a:r>
              <a:rPr lang="pt-BR" dirty="0"/>
              <a:t> se são focados em aprender ou melhorar esse modelo.</a:t>
            </a:r>
          </a:p>
          <a:p>
            <a:endParaRPr lang="pt-BR" dirty="0"/>
          </a:p>
          <a:p>
            <a:r>
              <a:rPr lang="pt-BR" dirty="0"/>
              <a:t>Também podem ser baseados no cálculo da função de valor de cada estado, dadas as ações disponíveis (</a:t>
            </a:r>
            <a:r>
              <a:rPr lang="pt-BR" dirty="0" err="1"/>
              <a:t>Value-based</a:t>
            </a:r>
            <a:r>
              <a:rPr lang="pt-BR" dirty="0"/>
              <a:t> / Q-</a:t>
            </a:r>
            <a:r>
              <a:rPr lang="pt-BR" dirty="0" err="1"/>
              <a:t>learning</a:t>
            </a:r>
            <a:r>
              <a:rPr lang="pt-BR" dirty="0"/>
              <a:t>), ou no cálculo da melhor política de decisão a ser tomada pelo agente e que dê o melhor </a:t>
            </a:r>
            <a:r>
              <a:rPr lang="pt-BR" dirty="0" err="1"/>
              <a:t>Reward</a:t>
            </a:r>
            <a:r>
              <a:rPr lang="pt-BR" dirty="0"/>
              <a:t>, considerando o estado atual em que se encontra (</a:t>
            </a:r>
            <a:r>
              <a:rPr lang="pt-BR" dirty="0" err="1"/>
              <a:t>Policy-based</a:t>
            </a:r>
            <a:r>
              <a:rPr lang="pt-BR" dirty="0"/>
              <a:t> / </a:t>
            </a:r>
            <a:r>
              <a:rPr lang="pt-BR" dirty="0" err="1"/>
              <a:t>Policy</a:t>
            </a:r>
            <a:r>
              <a:rPr lang="pt-BR" dirty="0"/>
              <a:t> </a:t>
            </a:r>
            <a:r>
              <a:rPr lang="pt-BR" dirty="0" err="1"/>
              <a:t>optimization</a:t>
            </a:r>
            <a:r>
              <a:rPr lang="pt-BR" dirty="0"/>
              <a:t>).</a:t>
            </a:r>
          </a:p>
          <a:p>
            <a:endParaRPr lang="pt-BR" dirty="0"/>
          </a:p>
          <a:p>
            <a:r>
              <a:rPr lang="pt-BR" dirty="0"/>
              <a:t>Algoritmos Off-</a:t>
            </a:r>
            <a:r>
              <a:rPr lang="pt-BR" dirty="0" err="1"/>
              <a:t>Policy</a:t>
            </a:r>
            <a:r>
              <a:rPr lang="pt-BR" dirty="0"/>
              <a:t> utilizam diferentes políticas para atuar e para atualizar o modelo, e os </a:t>
            </a:r>
            <a:r>
              <a:rPr lang="pt-BR" dirty="0" err="1"/>
              <a:t>On-Policy</a:t>
            </a:r>
            <a:r>
              <a:rPr lang="pt-BR" dirty="0"/>
              <a:t> apenas uma.</a:t>
            </a:r>
          </a:p>
          <a:p>
            <a:endParaRPr lang="pt-BR" dirty="0"/>
          </a:p>
          <a:p>
            <a:r>
              <a:rPr lang="pt-BR" dirty="0"/>
              <a:t>Os algoritmos também podem ou não suportar treinamento em paralelo de vários ambientes usando o mesmo agente (</a:t>
            </a:r>
            <a:r>
              <a:rPr lang="pt-BR" dirty="0" err="1"/>
              <a:t>Multi</a:t>
            </a:r>
            <a:r>
              <a:rPr lang="pt-BR" dirty="0"/>
              <a:t> / </a:t>
            </a:r>
            <a:r>
              <a:rPr lang="pt-BR" dirty="0" err="1"/>
              <a:t>Singleprocessing</a:t>
            </a:r>
            <a:r>
              <a:rPr lang="pt-BR" dirty="0"/>
              <a:t>).</a:t>
            </a:r>
          </a:p>
          <a:p>
            <a:endParaRPr lang="pt-BR" dirty="0"/>
          </a:p>
          <a:p>
            <a:r>
              <a:rPr lang="pt-BR" dirty="0"/>
              <a:t>A política de decisão do agente pode ser determinística, se sempre retornam as mesmas ações para um determinado estado, ou estocástica, se retornam uma distribuição de probabilidade.</a:t>
            </a:r>
          </a:p>
          <a:p>
            <a:endParaRPr lang="pt-BR" dirty="0"/>
          </a:p>
          <a:p>
            <a:r>
              <a:rPr lang="pt-BR" dirty="0"/>
              <a:t>Em um ambiente de treinamento de </a:t>
            </a:r>
            <a:r>
              <a:rPr lang="pt-BR" dirty="0" err="1"/>
              <a:t>Reinforcement</a:t>
            </a:r>
            <a:r>
              <a:rPr lang="pt-BR" dirty="0"/>
              <a:t> Learning, existem dois tipos de espaço de dados, </a:t>
            </a:r>
            <a:r>
              <a:rPr lang="pt-BR" dirty="0" err="1"/>
              <a:t>State-space</a:t>
            </a:r>
            <a:r>
              <a:rPr lang="pt-BR" dirty="0"/>
              <a:t> contendo todos os estados possíveis do ambiente, e </a:t>
            </a:r>
            <a:r>
              <a:rPr lang="pt-BR" dirty="0" err="1"/>
              <a:t>Action-space</a:t>
            </a:r>
            <a:r>
              <a:rPr lang="pt-BR" dirty="0"/>
              <a:t> todas as possíveis ações.</a:t>
            </a:r>
          </a:p>
          <a:p>
            <a:endParaRPr lang="pt-BR" dirty="0"/>
          </a:p>
          <a:p>
            <a:r>
              <a:rPr lang="pt-BR" dirty="0"/>
              <a:t>Considerando as observações realizadas pelo agente, elas podem ser classificadas como totalmente ou parcialmente observáveis (</a:t>
            </a:r>
            <a:r>
              <a:rPr lang="pt-BR" dirty="0" err="1"/>
              <a:t>ex</a:t>
            </a:r>
            <a:r>
              <a:rPr lang="pt-BR" dirty="0"/>
              <a:t>: agente enxerga o mapa inteiro ou apenas onde o veículo está).</a:t>
            </a:r>
          </a:p>
          <a:p>
            <a:endParaRPr lang="pt-BR" dirty="0"/>
          </a:p>
          <a:p>
            <a:r>
              <a:rPr lang="pt-BR" dirty="0"/>
              <a:t>O agente pode também prover ações discretas (0 ou 1) ou contínuas (valor real).</a:t>
            </a:r>
          </a:p>
          <a:p>
            <a:endParaRPr lang="pt-BR" dirty="0"/>
          </a:p>
          <a:p>
            <a:r>
              <a:rPr lang="pt-BR" dirty="0"/>
              <a:t>Nas figuras temos o diagrama básico de RL, a classificação dos principais algoritmos (incluindo PPO, aplicado no estudo de caso), e um exemplo da diferença de funcionamento entre algoritmos baseados em política ou em valor.</a:t>
            </a:r>
          </a:p>
          <a:p>
            <a:endParaRPr lang="pt-BR" dirty="0"/>
          </a:p>
          <a:p>
            <a:r>
              <a:rPr lang="pt-BR" dirty="0"/>
              <a:t>03:30</a:t>
            </a:r>
          </a:p>
          <a:p>
            <a:endParaRPr lang="pt-BR" dirty="0"/>
          </a:p>
        </p:txBody>
      </p:sp>
    </p:spTree>
    <p:extLst>
      <p:ext uri="{BB962C8B-B14F-4D97-AF65-F5344CB8AC3E}">
        <p14:creationId xmlns:p14="http://schemas.microsoft.com/office/powerpoint/2010/main" val="3133693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93619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763448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LER</a:t>
            </a:r>
          </a:p>
          <a:p>
            <a:endParaRPr lang="pt-BR" dirty="0"/>
          </a:p>
          <a:p>
            <a:r>
              <a:rPr lang="pt-BR" dirty="0"/>
              <a:t>Ator-crítico é um dos mais importantes métodos de </a:t>
            </a:r>
            <a:r>
              <a:rPr lang="pt-BR" dirty="0" err="1"/>
              <a:t>Reinforcement</a:t>
            </a:r>
            <a:r>
              <a:rPr lang="pt-BR" dirty="0"/>
              <a:t> Learning, sendo um misto dos tipos </a:t>
            </a:r>
            <a:r>
              <a:rPr lang="pt-BR" dirty="0" err="1"/>
              <a:t>value</a:t>
            </a:r>
            <a:r>
              <a:rPr lang="pt-BR" dirty="0"/>
              <a:t> e </a:t>
            </a:r>
            <a:r>
              <a:rPr lang="pt-BR" dirty="0" err="1"/>
              <a:t>policy-based</a:t>
            </a:r>
            <a:r>
              <a:rPr lang="pt-BR" dirty="0"/>
              <a:t>, já que costuma usar funções e redes-neurais para valor e política. Ele é composto por dois agentes, o ator que atua diretamente</a:t>
            </a:r>
          </a:p>
          <a:p>
            <a:endParaRPr lang="pt-BR" dirty="0"/>
          </a:p>
          <a:p>
            <a:r>
              <a:rPr lang="pt-BR" dirty="0" err="1"/>
              <a:t>On-policy</a:t>
            </a:r>
            <a:r>
              <a:rPr lang="pt-BR" dirty="0"/>
              <a:t> – mesma política para atuar e treinar</a:t>
            </a:r>
          </a:p>
          <a:p>
            <a:r>
              <a:rPr lang="pt-BR" dirty="0" err="1"/>
              <a:t>Stochastic</a:t>
            </a:r>
            <a:r>
              <a:rPr lang="pt-BR" dirty="0"/>
              <a:t> – retorna uma distribuição de probabilidade</a:t>
            </a:r>
          </a:p>
          <a:p>
            <a:r>
              <a:rPr lang="pt-BR" dirty="0" err="1"/>
              <a:t>Continuous</a:t>
            </a:r>
            <a:r>
              <a:rPr lang="pt-BR" dirty="0"/>
              <a:t> – valor real</a:t>
            </a:r>
          </a:p>
          <a:p>
            <a:endParaRPr lang="pt-BR" dirty="0"/>
          </a:p>
          <a:p>
            <a:r>
              <a:rPr lang="pt-BR" dirty="0"/>
              <a:t>Possui duas redes neurais:</a:t>
            </a:r>
          </a:p>
          <a:p>
            <a:pPr marL="171450" indent="-171450">
              <a:buFontTx/>
              <a:buChar char="-"/>
            </a:pPr>
            <a:r>
              <a:rPr lang="pt-BR" dirty="0"/>
              <a:t>Ator – Atua no ambiente (</a:t>
            </a:r>
            <a:r>
              <a:rPr lang="pt-BR" dirty="0" err="1"/>
              <a:t>policy-based</a:t>
            </a:r>
            <a:r>
              <a:rPr lang="pt-BR" dirty="0"/>
              <a:t>, equação 1) e aprende baseado no feedback do Crítico (equação 2).</a:t>
            </a:r>
          </a:p>
          <a:p>
            <a:pPr marL="171450" indent="-171450">
              <a:buFontTx/>
              <a:buChar char="-"/>
            </a:pPr>
            <a:r>
              <a:rPr lang="pt-BR" dirty="0"/>
              <a:t>Critico – Provê o Q-</a:t>
            </a:r>
            <a:r>
              <a:rPr lang="pt-BR" dirty="0" err="1"/>
              <a:t>Value</a:t>
            </a:r>
            <a:r>
              <a:rPr lang="pt-BR" dirty="0"/>
              <a:t> para o ator (</a:t>
            </a:r>
            <a:r>
              <a:rPr lang="pt-BR" dirty="0" err="1"/>
              <a:t>value-based</a:t>
            </a:r>
            <a:r>
              <a:rPr lang="pt-BR" dirty="0"/>
              <a:t>), e atualiza sua política conforme ações do Ator (equação 3).</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Alguns exemplos de algoritmos...</a:t>
            </a:r>
          </a:p>
          <a:p>
            <a:endParaRPr lang="pt-BR" dirty="0"/>
          </a:p>
          <a:p>
            <a:r>
              <a:rPr lang="pt-BR" dirty="0"/>
              <a:t>02:00</a:t>
            </a:r>
          </a:p>
          <a:p>
            <a:endParaRPr lang="pt-BR" dirty="0"/>
          </a:p>
        </p:txBody>
      </p:sp>
    </p:spTree>
    <p:extLst>
      <p:ext uri="{BB962C8B-B14F-4D97-AF65-F5344CB8AC3E}">
        <p14:creationId xmlns:p14="http://schemas.microsoft.com/office/powerpoint/2010/main" val="2588873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LER</a:t>
            </a:r>
          </a:p>
          <a:p>
            <a:endParaRPr lang="pt-BR" dirty="0"/>
          </a:p>
          <a:p>
            <a:r>
              <a:rPr lang="pt-BR" dirty="0"/>
              <a:t>PPO – Proximal </a:t>
            </a:r>
            <a:r>
              <a:rPr lang="pt-BR" dirty="0" err="1"/>
              <a:t>Policy</a:t>
            </a:r>
            <a:r>
              <a:rPr lang="pt-BR" dirty="0"/>
              <a:t> </a:t>
            </a:r>
            <a:r>
              <a:rPr lang="pt-BR" dirty="0" err="1"/>
              <a:t>Optimization</a:t>
            </a:r>
            <a:r>
              <a:rPr lang="pt-BR" dirty="0"/>
              <a:t> é algoritmo escolhido para o estudo de caso dessa pesquisa. Ele é baseado no método Ator-Crítico, sendo também utilizado com espaços contínuos, </a:t>
            </a:r>
            <a:r>
              <a:rPr lang="pt-BR" dirty="0" err="1"/>
              <a:t>on-policy</a:t>
            </a:r>
            <a:r>
              <a:rPr lang="pt-BR" dirty="0"/>
              <a:t> e estocástico. Ele foi selecionado por ser simples de implementar, flexível e utilizado em aplicações bem diversas, apresentando bons resultados de acordo com os Papers pesquisados. Ele é capaz de ser executado de forma assíncrona, mas não foi feito no estudo de caso devido a limitações de processamento/tempo.</a:t>
            </a:r>
          </a:p>
          <a:p>
            <a:endParaRPr lang="pt-BR" dirty="0"/>
          </a:p>
          <a:p>
            <a:r>
              <a:rPr lang="pt-BR" dirty="0"/>
              <a:t>A principal adição desse algoritmo em relação a outros Ator-Crítico, é a limitação de atualização de política dentro de um </a:t>
            </a:r>
            <a:r>
              <a:rPr lang="pt-BR" dirty="0" err="1"/>
              <a:t>Ratio</a:t>
            </a:r>
            <a:r>
              <a:rPr lang="pt-BR" dirty="0"/>
              <a:t> específico (que é a variação entre a política anterior e a próxima), como é mostrado na equação (1). Essa limitação evita que falsos aprendizados impactem de forma muito significativa no aprendizado total (positivo ou negativo). O crítico utiliza o estimador GAE para medir quão vantajosa foi a ação escolhida pelo Ator, como mostrado na equação (2).</a:t>
            </a:r>
          </a:p>
          <a:p>
            <a:endParaRPr lang="pt-BR" dirty="0"/>
          </a:p>
          <a:p>
            <a:r>
              <a:rPr lang="pt-BR" dirty="0"/>
              <a:t>Para otimizar a rede neural do ator, é utilizada a </a:t>
            </a:r>
            <a:r>
              <a:rPr lang="pt-BR" dirty="0" err="1"/>
              <a:t>Clipped</a:t>
            </a:r>
            <a:r>
              <a:rPr lang="pt-BR" dirty="0"/>
              <a:t> </a:t>
            </a:r>
            <a:r>
              <a:rPr lang="pt-BR" dirty="0" err="1"/>
              <a:t>Surrogate</a:t>
            </a:r>
            <a:r>
              <a:rPr lang="pt-BR" dirty="0"/>
              <a:t> </a:t>
            </a:r>
            <a:r>
              <a:rPr lang="pt-BR" dirty="0" err="1"/>
              <a:t>Objective</a:t>
            </a:r>
            <a:r>
              <a:rPr lang="pt-BR" dirty="0"/>
              <a:t> </a:t>
            </a:r>
            <a:r>
              <a:rPr lang="pt-BR" dirty="0" err="1"/>
              <a:t>Function</a:t>
            </a:r>
            <a:r>
              <a:rPr lang="pt-BR" dirty="0"/>
              <a:t> (equação 3), e para a rede do crítico a </a:t>
            </a:r>
            <a:r>
              <a:rPr lang="pt-BR" dirty="0" err="1"/>
              <a:t>Clipped</a:t>
            </a:r>
            <a:r>
              <a:rPr lang="pt-BR" dirty="0"/>
              <a:t> </a:t>
            </a:r>
            <a:r>
              <a:rPr lang="pt-BR" dirty="0" err="1"/>
              <a:t>Surrogate</a:t>
            </a:r>
            <a:r>
              <a:rPr lang="pt-BR" dirty="0"/>
              <a:t> </a:t>
            </a:r>
            <a:r>
              <a:rPr lang="pt-BR" dirty="0" err="1"/>
              <a:t>Objective</a:t>
            </a:r>
            <a:r>
              <a:rPr lang="pt-BR" dirty="0"/>
              <a:t> </a:t>
            </a:r>
            <a:r>
              <a:rPr lang="pt-BR" dirty="0" err="1"/>
              <a:t>Loss</a:t>
            </a:r>
            <a:r>
              <a:rPr lang="pt-BR" dirty="0"/>
              <a:t> </a:t>
            </a:r>
            <a:r>
              <a:rPr lang="pt-BR" dirty="0" err="1"/>
              <a:t>Function</a:t>
            </a:r>
            <a:r>
              <a:rPr lang="pt-BR" dirty="0"/>
              <a:t> (equação 4), sendo que ambas carregam o fator de limitação utilizado no PPO.</a:t>
            </a:r>
          </a:p>
          <a:p>
            <a:endParaRPr lang="pt-BR" dirty="0"/>
          </a:p>
          <a:p>
            <a:r>
              <a:rPr lang="pt-BR" dirty="0"/>
              <a:t>02:30</a:t>
            </a:r>
          </a:p>
        </p:txBody>
      </p:sp>
    </p:spTree>
    <p:extLst>
      <p:ext uri="{BB962C8B-B14F-4D97-AF65-F5344CB8AC3E}">
        <p14:creationId xmlns:p14="http://schemas.microsoft.com/office/powerpoint/2010/main" val="4006192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LER</a:t>
            </a:r>
          </a:p>
          <a:p>
            <a:endParaRPr lang="pt-BR" dirty="0"/>
          </a:p>
          <a:p>
            <a:r>
              <a:rPr lang="pt-BR" dirty="0" err="1"/>
              <a:t>Hiperparâmetros</a:t>
            </a:r>
            <a:r>
              <a:rPr lang="pt-BR" dirty="0"/>
              <a:t> são os parâmetros que configuram o treinamento realizado pelo algoritmo. Existem uma série deles, sendo que os mais importantes para o PPO são mostrados nessa lista.</a:t>
            </a:r>
          </a:p>
          <a:p>
            <a:endParaRPr lang="pt-BR" dirty="0"/>
          </a:p>
          <a:p>
            <a:r>
              <a:rPr lang="pt-BR" dirty="0" err="1"/>
              <a:t>Episode</a:t>
            </a:r>
            <a:r>
              <a:rPr lang="pt-BR" dirty="0"/>
              <a:t> </a:t>
            </a:r>
            <a:r>
              <a:rPr lang="pt-BR" dirty="0" err="1"/>
              <a:t>number</a:t>
            </a:r>
            <a:r>
              <a:rPr lang="pt-BR" dirty="0"/>
              <a:t> define o número de episódios de treinamento que serão rodados.</a:t>
            </a:r>
          </a:p>
          <a:p>
            <a:endParaRPr lang="pt-BR" dirty="0"/>
          </a:p>
          <a:p>
            <a:r>
              <a:rPr lang="pt-BR" dirty="0"/>
              <a:t>Learning-rate define a taxa de aprendizado das redes neurais.</a:t>
            </a:r>
          </a:p>
          <a:p>
            <a:endParaRPr lang="pt-BR" dirty="0"/>
          </a:p>
          <a:p>
            <a:r>
              <a:rPr lang="pt-BR" dirty="0"/>
              <a:t>O GAE Lambda é um fator de amortecimento utilizado no estimador de vantagem GAE, utilizado pelo crítico.</a:t>
            </a:r>
          </a:p>
          <a:p>
            <a:endParaRPr lang="pt-BR" dirty="0"/>
          </a:p>
          <a:p>
            <a:r>
              <a:rPr lang="pt-BR" dirty="0"/>
              <a:t>O Desvio inicial define qual é o valor do desvio padrão aplicado na ação, no início do treinamento. Esse fator é importante pra definir o nível de exploração inicial do agente.</a:t>
            </a:r>
          </a:p>
          <a:p>
            <a:endParaRPr lang="pt-BR" dirty="0"/>
          </a:p>
          <a:p>
            <a:r>
              <a:rPr lang="pt-BR" dirty="0" err="1"/>
              <a:t>Entropy</a:t>
            </a:r>
            <a:r>
              <a:rPr lang="pt-BR" dirty="0"/>
              <a:t> </a:t>
            </a:r>
            <a:r>
              <a:rPr lang="pt-BR" dirty="0" err="1"/>
              <a:t>Scale</a:t>
            </a:r>
            <a:r>
              <a:rPr lang="pt-BR" dirty="0"/>
              <a:t> é um fator utilizado para definir o grau de encorajamento do agente a realizar explorações em fases mais avançadas do treinamento.</a:t>
            </a:r>
          </a:p>
          <a:p>
            <a:endParaRPr lang="pt-BR" dirty="0"/>
          </a:p>
          <a:p>
            <a:r>
              <a:rPr lang="pt-BR" dirty="0"/>
              <a:t>O PPO </a:t>
            </a:r>
            <a:r>
              <a:rPr lang="pt-BR" dirty="0" err="1"/>
              <a:t>Epsilon</a:t>
            </a:r>
            <a:r>
              <a:rPr lang="pt-BR" dirty="0"/>
              <a:t> define o </a:t>
            </a:r>
            <a:r>
              <a:rPr lang="pt-BR" dirty="0" err="1"/>
              <a:t>Ratio</a:t>
            </a:r>
            <a:r>
              <a:rPr lang="pt-BR" dirty="0"/>
              <a:t> permitido de variação entre política antiga e atual.</a:t>
            </a:r>
          </a:p>
          <a:p>
            <a:endParaRPr lang="pt-BR" dirty="0"/>
          </a:p>
          <a:p>
            <a:r>
              <a:rPr lang="pt-BR" dirty="0"/>
              <a:t>O Horizon </a:t>
            </a:r>
            <a:r>
              <a:rPr lang="pt-BR" dirty="0" err="1"/>
              <a:t>Number</a:t>
            </a:r>
            <a:r>
              <a:rPr lang="pt-BR" dirty="0"/>
              <a:t> define o número de execuções dos processos de observação, ação e </a:t>
            </a:r>
            <a:r>
              <a:rPr lang="pt-BR" dirty="0" err="1"/>
              <a:t>reward</a:t>
            </a:r>
            <a:r>
              <a:rPr lang="pt-BR" dirty="0"/>
              <a:t> realizados pelo agente por episódio.</a:t>
            </a:r>
          </a:p>
          <a:p>
            <a:endParaRPr lang="pt-BR" dirty="0"/>
          </a:p>
          <a:p>
            <a:r>
              <a:rPr lang="pt-BR" dirty="0"/>
              <a:t>Batch </a:t>
            </a:r>
            <a:r>
              <a:rPr lang="pt-BR" dirty="0" err="1"/>
              <a:t>Size</a:t>
            </a:r>
            <a:r>
              <a:rPr lang="pt-BR" dirty="0"/>
              <a:t> define o tamanho dos pacotes de dados que são alimentados à rede neural durante o treinamento do modelo.</a:t>
            </a:r>
          </a:p>
          <a:p>
            <a:endParaRPr lang="pt-BR" dirty="0"/>
          </a:p>
          <a:p>
            <a:r>
              <a:rPr lang="pt-BR" dirty="0" err="1"/>
              <a:t>Epoch</a:t>
            </a:r>
            <a:r>
              <a:rPr lang="pt-BR" dirty="0"/>
              <a:t> </a:t>
            </a:r>
            <a:r>
              <a:rPr lang="pt-BR" dirty="0" err="1"/>
              <a:t>Number</a:t>
            </a:r>
            <a:r>
              <a:rPr lang="pt-BR" dirty="0"/>
              <a:t> é o número de vezes que os dados aquisitados no episódio serão utilizados durante o processo de treinamento do modelo.</a:t>
            </a:r>
          </a:p>
          <a:p>
            <a:endParaRPr lang="pt-BR" dirty="0"/>
          </a:p>
          <a:p>
            <a:endParaRPr lang="pt-BR" dirty="0"/>
          </a:p>
          <a:p>
            <a:r>
              <a:rPr lang="pt-BR" dirty="0"/>
              <a:t>02:00</a:t>
            </a:r>
          </a:p>
          <a:p>
            <a:endParaRPr lang="pt-BR" dirty="0"/>
          </a:p>
        </p:txBody>
      </p:sp>
    </p:spTree>
    <p:extLst>
      <p:ext uri="{BB962C8B-B14F-4D97-AF65-F5344CB8AC3E}">
        <p14:creationId xmlns:p14="http://schemas.microsoft.com/office/powerpoint/2010/main" val="2837955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LER</a:t>
            </a:r>
          </a:p>
          <a:p>
            <a:endParaRPr lang="pt-BR" dirty="0"/>
          </a:p>
          <a:p>
            <a:r>
              <a:rPr lang="pt-BR" dirty="0"/>
              <a:t>O Curriculum Learning é uma estratégia de treinamento, em que o modelo é treinado com dados mais simples primeiro, e gradualmente com dados mais complexos, de modo que à medida que o modelo se torna mais “inteligente”, passa a conseguir identificar os dados complexos, o que não acontece se começamos o treinamento com esses dados.</a:t>
            </a:r>
          </a:p>
          <a:p>
            <a:endParaRPr lang="pt-BR" dirty="0"/>
          </a:p>
          <a:p>
            <a:r>
              <a:rPr lang="pt-BR" dirty="0"/>
              <a:t>Na figura temos um exemplo da evolução dos dados alimentados em treinamento hipotético.</a:t>
            </a:r>
          </a:p>
          <a:p>
            <a:endParaRPr lang="pt-BR" dirty="0"/>
          </a:p>
          <a:p>
            <a:r>
              <a:rPr lang="pt-BR" dirty="0"/>
              <a:t>Existem 2 categorias de definição de currículo, pré-definida, onde as fases de treinamento são definidas manualmente (e que foi utilizado no estudo de caso), ou automaticamente, onde scripts automáticos fazem essa gestão de currículos.</a:t>
            </a:r>
          </a:p>
          <a:p>
            <a:endParaRPr lang="pt-BR" dirty="0"/>
          </a:p>
          <a:p>
            <a:r>
              <a:rPr lang="pt-BR" dirty="0"/>
              <a:t>1:00</a:t>
            </a:r>
          </a:p>
          <a:p>
            <a:endParaRPr lang="pt-BR" dirty="0"/>
          </a:p>
        </p:txBody>
      </p:sp>
    </p:spTree>
    <p:extLst>
      <p:ext uri="{BB962C8B-B14F-4D97-AF65-F5344CB8AC3E}">
        <p14:creationId xmlns:p14="http://schemas.microsoft.com/office/powerpoint/2010/main" val="3838394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062784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Começando com o setup do treinamento realizado no estudo de caso, na figura à direita temos uma representação das redes neurais e o fluxo de dados entre elas...</a:t>
            </a:r>
          </a:p>
          <a:p>
            <a:endParaRPr lang="pt-BR" dirty="0"/>
          </a:p>
          <a:p>
            <a:r>
              <a:rPr lang="pt-BR" dirty="0"/>
              <a:t>O treinamento se dá seguindo os passos abaixo:</a:t>
            </a:r>
          </a:p>
          <a:p>
            <a:pPr marL="228600" indent="-228600">
              <a:buAutoNum type="arabicParenR"/>
            </a:pPr>
            <a:r>
              <a:rPr lang="pt-BR" dirty="0"/>
              <a:t>O episódio inicia com a criação dos veículos com controle automático no ambiente simulado.</a:t>
            </a:r>
          </a:p>
          <a:p>
            <a:pPr marL="228600" indent="-228600">
              <a:buAutoNum type="arabicParenR"/>
            </a:pPr>
            <a:r>
              <a:rPr lang="pt-BR" dirty="0"/>
              <a:t>A cada interação completa do agente com o ambiente, os seus dados são armazenados em formato de tupla.</a:t>
            </a:r>
          </a:p>
          <a:p>
            <a:pPr marL="228600" indent="-228600">
              <a:buAutoNum type="arabicParenR"/>
            </a:pPr>
            <a:r>
              <a:rPr lang="pt-BR" dirty="0"/>
              <a:t>Após a execução de todo o “Horizonte” de dados, o estimador de vantagem GAE é calculado com os dados armazenados.</a:t>
            </a:r>
          </a:p>
          <a:p>
            <a:pPr marL="228600" indent="-228600">
              <a:buAutoNum type="arabicParenR"/>
            </a:pPr>
            <a:r>
              <a:rPr lang="pt-BR" dirty="0"/>
              <a:t>Todo o Horizonte é divido em </a:t>
            </a:r>
            <a:r>
              <a:rPr lang="pt-BR" dirty="0" err="1"/>
              <a:t>mini-batches</a:t>
            </a:r>
            <a:r>
              <a:rPr lang="pt-BR" dirty="0"/>
              <a:t> que são alimentados nas redes do Ator e do Crítico, repetidas vezes definido pelo </a:t>
            </a:r>
            <a:r>
              <a:rPr lang="pt-BR" dirty="0" err="1"/>
              <a:t>Epoch</a:t>
            </a:r>
            <a:r>
              <a:rPr lang="pt-BR" dirty="0"/>
              <a:t> </a:t>
            </a:r>
            <a:r>
              <a:rPr lang="pt-BR" dirty="0" err="1"/>
              <a:t>Number</a:t>
            </a:r>
            <a:r>
              <a:rPr lang="pt-BR" dirty="0"/>
              <a:t>.</a:t>
            </a:r>
          </a:p>
          <a:p>
            <a:pPr marL="228600" indent="-228600">
              <a:buAutoNum type="arabicParenR"/>
            </a:pPr>
            <a:r>
              <a:rPr lang="pt-BR" dirty="0"/>
              <a:t>Novos episódios são executados </a:t>
            </a:r>
            <a:r>
              <a:rPr lang="pt-BR" dirty="0" err="1"/>
              <a:t>sequencialment</a:t>
            </a:r>
            <a:r>
              <a:rPr lang="pt-BR" dirty="0"/>
              <a:t>, sendo que após um número pré-definido de episódios, é realizada uma avaliação através da execução de uma simulação curta utilizando o modelo mais atual.</a:t>
            </a:r>
          </a:p>
          <a:p>
            <a:pPr marL="228600" indent="-228600">
              <a:buAutoNum type="arabicParenR"/>
            </a:pPr>
            <a:r>
              <a:rPr lang="pt-BR" dirty="0"/>
              <a:t>Esse processo é repetido até que todos episódios definidos tenham sido executados.</a:t>
            </a:r>
          </a:p>
          <a:p>
            <a:pPr marL="228600" indent="-228600">
              <a:buAutoNum type="arabicParenR"/>
            </a:pPr>
            <a:endParaRPr lang="pt-BR" dirty="0"/>
          </a:p>
          <a:p>
            <a:pPr marL="0" indent="0">
              <a:buNone/>
            </a:pPr>
            <a:r>
              <a:rPr lang="pt-BR" dirty="0"/>
              <a:t>1:30</a:t>
            </a:r>
          </a:p>
          <a:p>
            <a:pPr marL="0" indent="0">
              <a:buNone/>
            </a:pPr>
            <a:r>
              <a:rPr lang="pt-BR" dirty="0"/>
              <a:t>34 min até agora</a:t>
            </a:r>
          </a:p>
          <a:p>
            <a:endParaRPr lang="pt-BR" dirty="0"/>
          </a:p>
        </p:txBody>
      </p:sp>
    </p:spTree>
    <p:extLst>
      <p:ext uri="{BB962C8B-B14F-4D97-AF65-F5344CB8AC3E}">
        <p14:creationId xmlns:p14="http://schemas.microsoft.com/office/powerpoint/2010/main" val="1873062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LER</a:t>
            </a:r>
          </a:p>
          <a:p>
            <a:endParaRPr lang="pt-BR" dirty="0"/>
          </a:p>
          <a:p>
            <a:r>
              <a:rPr lang="pt-BR" dirty="0"/>
              <a:t>Falando especificamente sobre o estudo de caso, foram definidos 3 cenários, e como fator comum, todos rodaram com sensores relacionados ao padrão BSM (GNSS, IMU, SAS e WO), com objetivo fazer a localização baseada nesses sensores dos carros simulados. Foi utilizado o estimador GAE, e fatores limitação de mudanças de política entre 0.8 e 1.2.</a:t>
            </a:r>
          </a:p>
          <a:p>
            <a:endParaRPr lang="pt-BR" dirty="0"/>
          </a:p>
          <a:p>
            <a:r>
              <a:rPr lang="pt-BR" dirty="0"/>
              <a:t>No primeiro cenário, foram simulados 6 veículos, com sensores enviando dados continuamente.</a:t>
            </a:r>
          </a:p>
          <a:p>
            <a:endParaRPr lang="pt-BR" dirty="0"/>
          </a:p>
          <a:p>
            <a:r>
              <a:rPr lang="pt-BR" dirty="0"/>
              <a:t>No segundo, foram simulados o mesmo número de veículos, mas agora com simulações de falhas de envio de dados do GPS.</a:t>
            </a:r>
          </a:p>
          <a:p>
            <a:endParaRPr lang="pt-BR" dirty="0"/>
          </a:p>
          <a:p>
            <a:r>
              <a:rPr lang="pt-BR" dirty="0"/>
              <a:t>E no terceiro cenário, foram simulados os mesmo veículos, mas agora com simulação de falhas nos sensores SAS, IMU e WO.</a:t>
            </a:r>
          </a:p>
          <a:p>
            <a:endParaRPr lang="pt-BR" dirty="0"/>
          </a:p>
          <a:p>
            <a:r>
              <a:rPr lang="pt-BR" dirty="0"/>
              <a:t>1:40</a:t>
            </a:r>
          </a:p>
          <a:p>
            <a:endParaRPr lang="pt-BR" dirty="0"/>
          </a:p>
        </p:txBody>
      </p:sp>
    </p:spTree>
    <p:extLst>
      <p:ext uri="{BB962C8B-B14F-4D97-AF65-F5344CB8AC3E}">
        <p14:creationId xmlns:p14="http://schemas.microsoft.com/office/powerpoint/2010/main" val="2519343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228253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128845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LER</a:t>
            </a:r>
          </a:p>
          <a:p>
            <a:endParaRPr lang="pt-BR" dirty="0"/>
          </a:p>
          <a:p>
            <a:r>
              <a:rPr lang="pt-BR" dirty="0"/>
              <a:t>Falando agora dos resultados dos cenários, no cenário 1 foram definidos 3 passos principais de treinamento, sendo que apenas um veículo foi utilizado durante ele, já que...</a:t>
            </a:r>
          </a:p>
          <a:p>
            <a:r>
              <a:rPr lang="pt-BR" dirty="0"/>
              <a:t>O </a:t>
            </a:r>
            <a:r>
              <a:rPr lang="pt-BR" dirty="0" err="1"/>
              <a:t>restart</a:t>
            </a:r>
            <a:r>
              <a:rPr lang="pt-BR" dirty="0"/>
              <a:t> foi incluído para melhorar a generalização do aprendizado, uma vez que força o veículo a passar por todos os trechos do mapa, e o ruído maior do GPS no início foi aplicado pelo mesmo motivo. No final ele é reduzido para facilitar a convergência final.</a:t>
            </a:r>
          </a:p>
          <a:p>
            <a:endParaRPr lang="pt-BR" dirty="0"/>
          </a:p>
          <a:p>
            <a:r>
              <a:rPr lang="pt-BR" dirty="0"/>
              <a:t>Como é possível ver nas curvas, o </a:t>
            </a:r>
            <a:r>
              <a:rPr lang="pt-BR" dirty="0" err="1"/>
              <a:t>reward</a:t>
            </a:r>
            <a:r>
              <a:rPr lang="pt-BR" dirty="0"/>
              <a:t> evoluiu de forma constante até atingir seu valor máximo no episódio 850+-, e pela curva de desvio padrão de uma das ações (desvio é comum entre elas, por isso mostrei só uma), é possível verificar que ele diminuiu progressivamente, indicando que o modelo convergiu.</a:t>
            </a:r>
          </a:p>
          <a:p>
            <a:endParaRPr lang="pt-BR" dirty="0"/>
          </a:p>
          <a:p>
            <a:r>
              <a:rPr lang="pt-BR" dirty="0"/>
              <a:t>01:30</a:t>
            </a:r>
          </a:p>
          <a:p>
            <a:endParaRPr lang="pt-BR" dirty="0"/>
          </a:p>
        </p:txBody>
      </p:sp>
    </p:spTree>
    <p:extLst>
      <p:ext uri="{BB962C8B-B14F-4D97-AF65-F5344CB8AC3E}">
        <p14:creationId xmlns:p14="http://schemas.microsoft.com/office/powerpoint/2010/main" val="1405552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últimos anos vimos diversos avanços no sentido de carros com sistemas de auxílio à direção, através de sistemas ADAS. Apesar disso, mesmo com os sistemas de processamento e sensores mais avançados, não conseguimos hoje detectar todos os tipos de obstáculos ao redor do veículo.</a:t>
            </a:r>
          </a:p>
          <a:p>
            <a:endParaRPr lang="pt-BR" dirty="0"/>
          </a:p>
          <a:p>
            <a:r>
              <a:rPr lang="pt-BR" dirty="0"/>
              <a:t>Nos últimos anos, estão sendo lançadas várias tecnologias com o objetivo de permitir a conexão entre veículos, ou com diversos outros sistemas (V2I, V2V, V2P, V2X...), o que forma uma das bases necessárias para os veículos autônomos conectados.</a:t>
            </a:r>
          </a:p>
          <a:p>
            <a:endParaRPr lang="pt-BR" dirty="0"/>
          </a:p>
          <a:p>
            <a:r>
              <a:rPr lang="pt-BR" dirty="0"/>
              <a:t>Estudos em veículos autônomos estão sendo realizados por diversas partes (academia e empresas), através de testes em veículos (que é caro, devagar e com precisão alta) e em simulações (que é mais barato, rápido e com precisão média).</a:t>
            </a:r>
          </a:p>
          <a:p>
            <a:endParaRPr lang="pt-BR" dirty="0"/>
          </a:p>
          <a:p>
            <a:r>
              <a:rPr lang="pt-BR" dirty="0"/>
              <a:t>Para facilitar os estudos de métodos de aprendizado por reforço na localização e identificação de objetos em ambientes de tráfego focado na percepção coletiva dos veículos, foi criado o framework </a:t>
            </a:r>
            <a:r>
              <a:rPr lang="pt-BR" dirty="0" err="1"/>
              <a:t>CarAware</a:t>
            </a:r>
            <a:r>
              <a:rPr lang="pt-BR" dirty="0"/>
              <a:t>, que funciona em conjunto com o simulador de trânsito CARLA.</a:t>
            </a:r>
          </a:p>
          <a:p>
            <a:endParaRPr lang="pt-BR" dirty="0"/>
          </a:p>
          <a:p>
            <a:r>
              <a:rPr lang="pt-BR" dirty="0"/>
              <a:t>Como um primeiro estudo de caso, o foco foi nos sensores utilizados no padrão de comunicação V2X.</a:t>
            </a:r>
          </a:p>
          <a:p>
            <a:endParaRPr lang="pt-BR" dirty="0"/>
          </a:p>
          <a:p>
            <a:r>
              <a:rPr lang="pt-BR" dirty="0"/>
              <a:t>1:30</a:t>
            </a:r>
          </a:p>
        </p:txBody>
      </p:sp>
    </p:spTree>
    <p:extLst>
      <p:ext uri="{BB962C8B-B14F-4D97-AF65-F5344CB8AC3E}">
        <p14:creationId xmlns:p14="http://schemas.microsoft.com/office/powerpoint/2010/main" val="1242818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LER</a:t>
            </a:r>
          </a:p>
          <a:p>
            <a:endParaRPr lang="pt-BR" dirty="0"/>
          </a:p>
          <a:p>
            <a:r>
              <a:rPr lang="pt-BR" dirty="0"/>
              <a:t>Gravei alguns vídeos de exemplo para demonstrar os resultados.</a:t>
            </a:r>
          </a:p>
          <a:p>
            <a:endParaRPr lang="pt-BR" dirty="0"/>
          </a:p>
          <a:p>
            <a:r>
              <a:rPr lang="pt-BR" dirty="0"/>
              <a:t>Na esquerda temos a visualização geral de todos os carros rodando com o último modelo treinado, mostrando as predições com boa precisão.</a:t>
            </a:r>
          </a:p>
          <a:p>
            <a:endParaRPr lang="pt-BR" dirty="0"/>
          </a:p>
          <a:p>
            <a:r>
              <a:rPr lang="pt-BR" dirty="0"/>
              <a:t>À direita separei dois trechos de vídeo que mostram outra vantagem da aplicação desse modelo, mostrando que ele consegue prover a localização com redução de ruído do GPS.</a:t>
            </a:r>
          </a:p>
          <a:p>
            <a:endParaRPr lang="pt-BR" dirty="0"/>
          </a:p>
          <a:p>
            <a:r>
              <a:rPr lang="pt-BR" dirty="0"/>
              <a:t>01:00</a:t>
            </a:r>
          </a:p>
          <a:p>
            <a:endParaRPr lang="pt-BR" dirty="0"/>
          </a:p>
        </p:txBody>
      </p:sp>
    </p:spTree>
    <p:extLst>
      <p:ext uri="{BB962C8B-B14F-4D97-AF65-F5344CB8AC3E}">
        <p14:creationId xmlns:p14="http://schemas.microsoft.com/office/powerpoint/2010/main" val="836925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639383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LER</a:t>
            </a:r>
          </a:p>
          <a:p>
            <a:endParaRPr lang="pt-BR" dirty="0"/>
          </a:p>
          <a:p>
            <a:r>
              <a:rPr lang="pt-BR" dirty="0"/>
              <a:t>O segundo cenário foi o mais complicado de todos. Como sabem, em relação à localização, o GPS é o sensor que apresenta a maior contribuição, uma vez que ele fornece diretamente a localização do veículo. A ideia do cenário foi de tentar fazer com que o modelo abstraísse bem a falta de informações dele, por um determinado tempo, baseando na leitura dos demais sensores.</a:t>
            </a:r>
          </a:p>
          <a:p>
            <a:endParaRPr lang="pt-BR" dirty="0"/>
          </a:p>
          <a:p>
            <a:r>
              <a:rPr lang="pt-BR" dirty="0"/>
              <a:t>Como esse cenário é mais complexo, foram necessários 7 passos de treinamento no currículo.</a:t>
            </a:r>
          </a:p>
          <a:p>
            <a:endParaRPr lang="pt-BR" dirty="0"/>
          </a:p>
          <a:p>
            <a:r>
              <a:rPr lang="pt-BR" dirty="0"/>
              <a:t>Dos passo 1 ao 3, foram gradualmente simulados a inclusão de veículos adicionais até 4, para aumentar ainda mais a generalização, sem simulação de falhas no GPS, e com alto desvio padrão.</a:t>
            </a:r>
          </a:p>
          <a:p>
            <a:endParaRPr lang="pt-BR" dirty="0"/>
          </a:p>
          <a:p>
            <a:r>
              <a:rPr lang="pt-BR" dirty="0"/>
              <a:t>No passo 4, o blackout do GPS passou a ser simulado, ainda com 4 veículos.</a:t>
            </a:r>
          </a:p>
          <a:p>
            <a:endParaRPr lang="pt-BR" dirty="0"/>
          </a:p>
          <a:p>
            <a:r>
              <a:rPr lang="pt-BR" dirty="0"/>
              <a:t>No passo 5, para estabilizar o aprendizado, o treinamento voltou a ser realizado em um veículo apenas sem blackout no GPS.</a:t>
            </a:r>
          </a:p>
          <a:p>
            <a:endParaRPr lang="pt-BR" dirty="0"/>
          </a:p>
          <a:p>
            <a:r>
              <a:rPr lang="pt-BR" dirty="0"/>
              <a:t>Uma vez estabilizado, no passo 6 o treinamento continuou com um veículo, com blackout e alto desvio padrão.</a:t>
            </a:r>
          </a:p>
          <a:p>
            <a:endParaRPr lang="pt-BR" dirty="0"/>
          </a:p>
          <a:p>
            <a:r>
              <a:rPr lang="pt-BR" dirty="0"/>
              <a:t>E finalmente no passo 7, para facilitar a convergência do modelo, o desvio padrão do GPS foi reduzido.</a:t>
            </a:r>
          </a:p>
          <a:p>
            <a:endParaRPr lang="pt-BR" dirty="0"/>
          </a:p>
          <a:p>
            <a:r>
              <a:rPr lang="pt-BR" dirty="0"/>
              <a:t>02:00</a:t>
            </a:r>
          </a:p>
          <a:p>
            <a:endParaRPr lang="pt-BR" dirty="0"/>
          </a:p>
        </p:txBody>
      </p:sp>
    </p:spTree>
    <p:extLst>
      <p:ext uri="{BB962C8B-B14F-4D97-AF65-F5344CB8AC3E}">
        <p14:creationId xmlns:p14="http://schemas.microsoft.com/office/powerpoint/2010/main" val="2821416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LER</a:t>
            </a:r>
          </a:p>
          <a:p>
            <a:endParaRPr lang="pt-BR" dirty="0"/>
          </a:p>
          <a:p>
            <a:r>
              <a:rPr lang="pt-BR" dirty="0"/>
              <a:t>Como essa simulação depende de eventos pontuais, selecionei vídeos de alguns momentos interessantes para observarmos.</a:t>
            </a:r>
          </a:p>
          <a:p>
            <a:r>
              <a:rPr lang="pt-BR" dirty="0"/>
              <a:t>Como já era esperado, devido à alta complexidade desse cenário, o agente final conseguiu aprender a prever a posição sem o GPS por um tempo, mas aprendeu comportamentos errados também...</a:t>
            </a:r>
          </a:p>
          <a:p>
            <a:endParaRPr lang="pt-BR" dirty="0"/>
          </a:p>
          <a:p>
            <a:r>
              <a:rPr lang="pt-BR" dirty="0"/>
              <a:t>01:30</a:t>
            </a:r>
          </a:p>
          <a:p>
            <a:endParaRPr lang="pt-BR" dirty="0"/>
          </a:p>
        </p:txBody>
      </p:sp>
    </p:spTree>
    <p:extLst>
      <p:ext uri="{BB962C8B-B14F-4D97-AF65-F5344CB8AC3E}">
        <p14:creationId xmlns:p14="http://schemas.microsoft.com/office/powerpoint/2010/main" val="805725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966337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LER</a:t>
            </a:r>
          </a:p>
          <a:p>
            <a:endParaRPr lang="pt-BR" dirty="0"/>
          </a:p>
          <a:p>
            <a:r>
              <a:rPr lang="pt-BR" dirty="0"/>
              <a:t>O cenário 3 foi considerado mais fácil que o 2, já que nele ensinei o modelo a dar um peso ainda maior ao sinal do GPS, ignorando as faltas eventuais dos demais sensores.</a:t>
            </a:r>
          </a:p>
          <a:p>
            <a:endParaRPr lang="pt-BR" dirty="0"/>
          </a:p>
          <a:p>
            <a:r>
              <a:rPr lang="pt-BR" dirty="0"/>
              <a:t>Os primeiros 3 passos foram executados de forma semelhante ao cenário anterior.</a:t>
            </a:r>
          </a:p>
          <a:p>
            <a:endParaRPr lang="pt-BR" dirty="0"/>
          </a:p>
          <a:p>
            <a:r>
              <a:rPr lang="pt-BR" dirty="0"/>
              <a:t>No passo 4, apenas um veículo foi simulado com falhas randômicas e não necessariamente simultâneas dos demais sensores, com desvio padrão alto do GPS.</a:t>
            </a:r>
          </a:p>
          <a:p>
            <a:endParaRPr lang="pt-BR" dirty="0"/>
          </a:p>
          <a:p>
            <a:r>
              <a:rPr lang="pt-BR" dirty="0"/>
              <a:t>No passo 5, o desvio padrão do GPS foi reduzido.</a:t>
            </a:r>
          </a:p>
          <a:p>
            <a:endParaRPr lang="pt-BR" dirty="0"/>
          </a:p>
          <a:p>
            <a:r>
              <a:rPr lang="pt-BR" dirty="0"/>
              <a:t>01:00</a:t>
            </a:r>
          </a:p>
          <a:p>
            <a:endParaRPr lang="pt-BR" dirty="0"/>
          </a:p>
        </p:txBody>
      </p:sp>
    </p:spTree>
    <p:extLst>
      <p:ext uri="{BB962C8B-B14F-4D97-AF65-F5344CB8AC3E}">
        <p14:creationId xmlns:p14="http://schemas.microsoft.com/office/powerpoint/2010/main" val="30107020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LER</a:t>
            </a:r>
          </a:p>
          <a:p>
            <a:endParaRPr lang="pt-BR" dirty="0"/>
          </a:p>
          <a:p>
            <a:r>
              <a:rPr lang="pt-BR" dirty="0"/>
              <a:t>Como já era esperado, o agente aprendeu corretamente a lidar bem com a falta dos sensores....</a:t>
            </a:r>
          </a:p>
          <a:p>
            <a:endParaRPr lang="pt-BR" dirty="0"/>
          </a:p>
          <a:p>
            <a:r>
              <a:rPr lang="pt-BR" dirty="0"/>
              <a:t>00:30</a:t>
            </a:r>
          </a:p>
          <a:p>
            <a:endParaRPr lang="pt-BR" dirty="0"/>
          </a:p>
        </p:txBody>
      </p:sp>
    </p:spTree>
    <p:extLst>
      <p:ext uri="{BB962C8B-B14F-4D97-AF65-F5344CB8AC3E}">
        <p14:creationId xmlns:p14="http://schemas.microsoft.com/office/powerpoint/2010/main" val="3116715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958931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475659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535469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LER</a:t>
            </a:r>
          </a:p>
          <a:p>
            <a:endParaRPr lang="pt-BR" dirty="0"/>
          </a:p>
          <a:p>
            <a:r>
              <a:rPr lang="pt-BR" dirty="0"/>
              <a:t>Para demonstrar a evolução das tecnologias voltadas a veículos autônomos e conectados, fiz um </a:t>
            </a:r>
            <a:r>
              <a:rPr lang="pt-BR" dirty="0" err="1"/>
              <a:t>roadmap</a:t>
            </a:r>
            <a:r>
              <a:rPr lang="pt-BR" dirty="0"/>
              <a:t> utilizando diversos Papers como referência, cruzando com as datas com os diversos níveis de autonomia definidos pela norma SAE J3016 (que vai do nível 0 – sem autonomia ao nível 5 – totalmente autônomo).</a:t>
            </a:r>
          </a:p>
          <a:p>
            <a:endParaRPr lang="pt-BR" dirty="0"/>
          </a:p>
          <a:p>
            <a:r>
              <a:rPr lang="pt-BR" dirty="0"/>
              <a:t>Só alguns detalhes, algumas tecnologias necessárias para determinados níveis de autonomia são lançadas antes do nível ser atingido (representados pelas cores). </a:t>
            </a:r>
          </a:p>
          <a:p>
            <a:r>
              <a:rPr lang="pt-BR" dirty="0"/>
              <a:t>Em relação aos níveis da SAE, os olhos representam o nível de atenção do motorista, e o volante o nível de controle do motorista. O volante sem as mãos representa a presença do mesmo (apenas para uso em situações fora das zonas de operação autônoma), e o volante riscado a remoção do item do veículo.</a:t>
            </a:r>
          </a:p>
          <a:p>
            <a:endParaRPr lang="pt-BR" dirty="0"/>
          </a:p>
          <a:p>
            <a:r>
              <a:rPr lang="pt-BR" dirty="0"/>
              <a:t>Nas fotos temos exemplos de acidentes que ocorreram nos últimos anos com veículos </a:t>
            </a:r>
            <a:r>
              <a:rPr lang="pt-BR" dirty="0" err="1"/>
              <a:t>semi-autônomos</a:t>
            </a:r>
            <a:r>
              <a:rPr lang="pt-BR" dirty="0"/>
              <a:t> da Volvo e da Tesla, em que veículos ou pedestres não foram reconhecidos corretamente, demonstrando as limitações que ainda temos hoje na interpretação dos dados dos sensores.</a:t>
            </a:r>
          </a:p>
          <a:p>
            <a:endParaRPr lang="pt-BR" dirty="0"/>
          </a:p>
          <a:p>
            <a:r>
              <a:rPr lang="pt-BR" dirty="0"/>
              <a:t>1:40</a:t>
            </a:r>
          </a:p>
          <a:p>
            <a:endParaRPr lang="pt-BR" dirty="0"/>
          </a:p>
        </p:txBody>
      </p:sp>
    </p:spTree>
    <p:extLst>
      <p:ext uri="{BB962C8B-B14F-4D97-AF65-F5344CB8AC3E}">
        <p14:creationId xmlns:p14="http://schemas.microsoft.com/office/powerpoint/2010/main" val="40938023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8878316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Para complementar as lacunas deixadas pelos frameworks atuais para o CARLA, o framework </a:t>
            </a:r>
            <a:r>
              <a:rPr lang="pt-BR" dirty="0" err="1"/>
              <a:t>CarAware</a:t>
            </a:r>
            <a:r>
              <a:rPr lang="pt-BR" dirty="0"/>
              <a:t> foi criado, com implementações úteis para simplificar estudos voltados ao uso de </a:t>
            </a:r>
            <a:r>
              <a:rPr lang="pt-BR" dirty="0" err="1"/>
              <a:t>Reinforcement</a:t>
            </a:r>
            <a:r>
              <a:rPr lang="pt-BR" dirty="0"/>
              <a:t> Learning na percepção de carros autônomos e conectados. Esse framework será disponibilizado com código aberto no GitHub, com o objetivo de auxiliar pesquisadores com focos semelhantes aos que dediquei a minha pesquisa.</a:t>
            </a:r>
          </a:p>
          <a:p>
            <a:endParaRPr lang="pt-BR" dirty="0"/>
          </a:p>
          <a:p>
            <a:r>
              <a:rPr lang="pt-BR" dirty="0"/>
              <a:t>O foco inicial da pesquisa foi na fusão sensorial multiagentes, mas devido à essas limitações, o desenvolvimento do framework passou a ser uma das partes fundamentais dela. Como o intuito inicial seria envolvendo todos os tipos de sensores veiculares, a implementação base para todos eles foi concluída, mas devido à limitações de tempo e processamento computacional, o estudo de caso acabou sendo limitado a uma gama menor deles, funcionando como prova de conceito do sistema e da metodologia aplicada.</a:t>
            </a:r>
          </a:p>
          <a:p>
            <a:endParaRPr lang="pt-BR" dirty="0"/>
          </a:p>
          <a:p>
            <a:r>
              <a:rPr lang="pt-BR" dirty="0"/>
              <a:t>A fusão sensorial utilizando </a:t>
            </a:r>
            <a:r>
              <a:rPr lang="pt-BR" dirty="0" err="1"/>
              <a:t>Reinforcement</a:t>
            </a:r>
            <a:r>
              <a:rPr lang="pt-BR" dirty="0"/>
              <a:t> Learning se mostrou muito mais complexa do que eu esperava, principalmente devido à natureza de tentativa e erro da metodologia, e do imenso número de dados e consequentemente tempo e capacidade de processamento. Diversas melhorias futuras poderiam ser aplicadas para evitar os problemas encontrados, mas acredito que os resultados já são suficientes para indicar à princípio a possibilidade de aplicação da metodologia nesses cenários.</a:t>
            </a:r>
          </a:p>
          <a:p>
            <a:endParaRPr lang="pt-BR" dirty="0"/>
          </a:p>
          <a:p>
            <a:r>
              <a:rPr lang="pt-BR" dirty="0"/>
              <a:t>No final, esse tipo de sistema poderia ser implementado na nuvem em um </a:t>
            </a:r>
            <a:r>
              <a:rPr lang="pt-BR" dirty="0" err="1"/>
              <a:t>backend</a:t>
            </a:r>
            <a:r>
              <a:rPr lang="pt-BR" dirty="0"/>
              <a:t>, coletando dados de uma região e fornecendo as conclusões para os mesmos, de modo a melhorar as percepções de todos e assim aumentar a segurança em situações de tráfego.</a:t>
            </a:r>
          </a:p>
          <a:p>
            <a:endParaRPr lang="pt-BR" dirty="0"/>
          </a:p>
          <a:p>
            <a:r>
              <a:rPr lang="pt-BR" dirty="0"/>
              <a:t>02:00</a:t>
            </a:r>
          </a:p>
          <a:p>
            <a:endParaRPr lang="pt-BR" dirty="0"/>
          </a:p>
          <a:p>
            <a:r>
              <a:rPr lang="pt-BR" dirty="0"/>
              <a:t>46,40 min</a:t>
            </a:r>
          </a:p>
          <a:p>
            <a:endParaRPr lang="pt-BR" dirty="0"/>
          </a:p>
        </p:txBody>
      </p:sp>
    </p:spTree>
    <p:extLst>
      <p:ext uri="{BB962C8B-B14F-4D97-AF65-F5344CB8AC3E}">
        <p14:creationId xmlns:p14="http://schemas.microsoft.com/office/powerpoint/2010/main" val="9708421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625792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motivação apresento um relatório da ASIRT, uma organização não-governamental e sem fins lucrativos, com o objetivo de promover a segurança em vias de tráfego automotivo. Ela publicou um relatório levantando as principais estatísticas globais referentes a acidentes de trânsito. Vou ler algumas delas...</a:t>
            </a:r>
          </a:p>
          <a:p>
            <a:endParaRPr lang="pt-BR" dirty="0"/>
          </a:p>
          <a:p>
            <a:r>
              <a:rPr lang="pt-BR" dirty="0"/>
              <a:t>GDP – Produto interno bruto.</a:t>
            </a:r>
          </a:p>
          <a:p>
            <a:endParaRPr lang="pt-BR" dirty="0"/>
          </a:p>
          <a:p>
            <a:r>
              <a:rPr lang="pt-BR" dirty="0"/>
              <a:t>Como podem ver, a maioria dos acidentes acontecem em países de baixa renda, o que pode ser relacionado, dentre vários aspectos, à falta de infraestrutura viária e à menor disponibilidade de veículos com sistemas de segurança avançados.</a:t>
            </a:r>
          </a:p>
          <a:p>
            <a:endParaRPr lang="pt-BR" dirty="0"/>
          </a:p>
          <a:p>
            <a:r>
              <a:rPr lang="pt-BR" dirty="0"/>
              <a:t>De uma forma geral, a adoção de veículos autônomos e conectados poderá causar grandes impactos positivos, na redução de mortes e acidentes, e dos altos custos relacionados aos mesmos.</a:t>
            </a:r>
          </a:p>
          <a:p>
            <a:endParaRPr lang="pt-BR" dirty="0"/>
          </a:p>
          <a:p>
            <a:r>
              <a:rPr lang="pt-BR" dirty="0"/>
              <a:t>02:05</a:t>
            </a:r>
          </a:p>
          <a:p>
            <a:endParaRPr lang="pt-BR" dirty="0"/>
          </a:p>
        </p:txBody>
      </p:sp>
    </p:spTree>
    <p:extLst>
      <p:ext uri="{BB962C8B-B14F-4D97-AF65-F5344CB8AC3E}">
        <p14:creationId xmlns:p14="http://schemas.microsoft.com/office/powerpoint/2010/main" val="643127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pesquisa envolve dois principais sistemas: </a:t>
            </a:r>
          </a:p>
          <a:p>
            <a:pPr marL="171450" indent="-171450">
              <a:buFontTx/>
              <a:buChar char="-"/>
            </a:pPr>
            <a:r>
              <a:rPr lang="pt-BR" dirty="0"/>
              <a:t>Simulador de trânsito CARLA, disponível gratuitamente, que roda a simulação de múltiplos veículos em alta definição, incluindo sensores e controle, e disponibilizando uma interface para controle da simulação através de uma API via Python.</a:t>
            </a:r>
          </a:p>
          <a:p>
            <a:pPr marL="171450" indent="-171450">
              <a:buFontTx/>
              <a:buChar char="-"/>
            </a:pPr>
            <a:r>
              <a:rPr lang="pt-BR" dirty="0"/>
              <a:t>Framework </a:t>
            </a:r>
            <a:r>
              <a:rPr lang="pt-BR" dirty="0" err="1"/>
              <a:t>CarAware</a:t>
            </a:r>
            <a:r>
              <a:rPr lang="pt-BR" dirty="0"/>
              <a:t>, que foi criado especificamente para essa pesquisa, e inclui todo o setup da simulação por episódio, interfaces e algoritmos de </a:t>
            </a:r>
            <a:r>
              <a:rPr lang="pt-BR" dirty="0" err="1"/>
              <a:t>Reinforcement</a:t>
            </a:r>
            <a:r>
              <a:rPr lang="pt-BR" dirty="0"/>
              <a:t> Learning, geração automática de relatórios, e criação de visualização superior simplificada com principais métricas do treinamento.</a:t>
            </a:r>
          </a:p>
          <a:p>
            <a:pPr marL="0" indent="0">
              <a:buFontTx/>
              <a:buNone/>
            </a:pPr>
            <a:endParaRPr lang="pt-BR" dirty="0"/>
          </a:p>
          <a:p>
            <a:pPr marL="0" indent="0">
              <a:buFontTx/>
              <a:buNone/>
            </a:pPr>
            <a:r>
              <a:rPr lang="pt-BR" dirty="0"/>
              <a:t>O objetivo principal da pesquisa é a criação de um framework de fácil uso para teste de algoritmos de </a:t>
            </a:r>
            <a:r>
              <a:rPr lang="pt-BR" dirty="0" err="1"/>
              <a:t>Reinforcement</a:t>
            </a:r>
            <a:r>
              <a:rPr lang="pt-BR" dirty="0"/>
              <a:t> Learning em um ambiente com vários veículos simulados, testando uma metodologia de identificação e localização de objetos, baseada em sensores de vários veículos autônomos e conectados, aumentando assim as capacidades de percepção individual de cada veículo que trafega nessa mesma região.</a:t>
            </a:r>
          </a:p>
          <a:p>
            <a:pPr marL="0" indent="0">
              <a:buFontTx/>
              <a:buNone/>
            </a:pPr>
            <a:endParaRPr lang="pt-BR" dirty="0"/>
          </a:p>
          <a:p>
            <a:pPr marL="0" indent="0">
              <a:buFontTx/>
              <a:buNone/>
            </a:pPr>
            <a:r>
              <a:rPr lang="pt-BR" dirty="0"/>
              <a:t>1:30</a:t>
            </a:r>
          </a:p>
          <a:p>
            <a:endParaRPr lang="pt-BR" dirty="0"/>
          </a:p>
        </p:txBody>
      </p:sp>
    </p:spTree>
    <p:extLst>
      <p:ext uri="{BB962C8B-B14F-4D97-AF65-F5344CB8AC3E}">
        <p14:creationId xmlns:p14="http://schemas.microsoft.com/office/powerpoint/2010/main" val="3053565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051202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LER</a:t>
            </a:r>
          </a:p>
          <a:p>
            <a:endParaRPr lang="pt-BR" dirty="0"/>
          </a:p>
          <a:p>
            <a:r>
              <a:rPr lang="pt-BR" dirty="0"/>
              <a:t>Na figura acima temos os principais sensores utilizados em veículos autônomos, incluindo sensores baseados na localização GNSS (GPS), IMU (sensor inercial), SAS (ângulo do volante), Wheel </a:t>
            </a:r>
            <a:r>
              <a:rPr lang="pt-BR" dirty="0" err="1"/>
              <a:t>Odometry</a:t>
            </a:r>
            <a:r>
              <a:rPr lang="pt-BR" dirty="0"/>
              <a:t> (velocidade/distância)...</a:t>
            </a:r>
          </a:p>
          <a:p>
            <a:endParaRPr lang="pt-BR" dirty="0"/>
          </a:p>
          <a:p>
            <a:r>
              <a:rPr lang="pt-BR" dirty="0"/>
              <a:t>Em relação às principais informações obtidas por cada sensor, temos...</a:t>
            </a:r>
          </a:p>
          <a:p>
            <a:endParaRPr lang="pt-BR" dirty="0"/>
          </a:p>
          <a:p>
            <a:r>
              <a:rPr lang="pt-BR" dirty="0"/>
              <a:t>Ao lado, uma tabela com a comparação entre as principais características de alguns desses sensores. Cada sensor, possui suas vantagens e desvantagens, por isso o uso combinado deles é ideal para prover a melhor percepção para o veículo.</a:t>
            </a:r>
          </a:p>
          <a:p>
            <a:endParaRPr lang="pt-BR" dirty="0"/>
          </a:p>
          <a:p>
            <a:r>
              <a:rPr lang="pt-BR" dirty="0"/>
              <a:t>01:50</a:t>
            </a:r>
          </a:p>
          <a:p>
            <a:endParaRPr lang="pt-BR" dirty="0"/>
          </a:p>
        </p:txBody>
      </p:sp>
    </p:spTree>
    <p:extLst>
      <p:ext uri="{BB962C8B-B14F-4D97-AF65-F5344CB8AC3E}">
        <p14:creationId xmlns:p14="http://schemas.microsoft.com/office/powerpoint/2010/main" val="1196640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principal ideia de conectar os veículos autônomos, é expandir a troca de informações entre eles, auxiliando em suas atividades de percepção e controle.</a:t>
            </a:r>
          </a:p>
          <a:p>
            <a:endParaRPr lang="pt-BR" dirty="0"/>
          </a:p>
          <a:p>
            <a:r>
              <a:rPr lang="pt-BR" dirty="0"/>
              <a:t>Existem várias arquiteturas propostas para veículos autônomos e conectados, por diferentes pesquisadores ou empresas. Elas apresentam diferentes estágios de processamento e fluxos de dados/informação. No slide podemos ver uma dessas propostas para um veículo autônomo e conectado...</a:t>
            </a:r>
          </a:p>
          <a:p>
            <a:endParaRPr lang="pt-BR" dirty="0"/>
          </a:p>
          <a:p>
            <a:r>
              <a:rPr lang="pt-BR" dirty="0" err="1"/>
              <a:t>Localization</a:t>
            </a:r>
            <a:r>
              <a:rPr lang="pt-BR" dirty="0"/>
              <a:t> - Identificação</a:t>
            </a:r>
          </a:p>
          <a:p>
            <a:r>
              <a:rPr lang="pt-BR" dirty="0" err="1"/>
              <a:t>Object</a:t>
            </a:r>
            <a:r>
              <a:rPr lang="pt-BR" dirty="0"/>
              <a:t> </a:t>
            </a:r>
            <a:r>
              <a:rPr lang="pt-BR" dirty="0" err="1"/>
              <a:t>Recognition</a:t>
            </a:r>
            <a:r>
              <a:rPr lang="pt-BR" dirty="0"/>
              <a:t> – Classificação</a:t>
            </a:r>
          </a:p>
          <a:p>
            <a:r>
              <a:rPr lang="pt-BR" dirty="0" err="1"/>
              <a:t>Object</a:t>
            </a:r>
            <a:r>
              <a:rPr lang="pt-BR" dirty="0"/>
              <a:t> Tracking – Rastrear posição atual e futura (previsão) dos objetos</a:t>
            </a:r>
          </a:p>
          <a:p>
            <a:endParaRPr lang="pt-BR" dirty="0"/>
          </a:p>
          <a:p>
            <a:r>
              <a:rPr lang="pt-BR" dirty="0"/>
              <a:t>NÃO LER</a:t>
            </a:r>
          </a:p>
          <a:p>
            <a:endParaRPr lang="pt-BR" dirty="0"/>
          </a:p>
          <a:p>
            <a:r>
              <a:rPr lang="pt-BR" dirty="0"/>
              <a:t>Diversas tecnologias estão em constante evolução, para proverem a possibilidade de conexão entre diversos tipos de agentes, como...</a:t>
            </a:r>
          </a:p>
          <a:p>
            <a:r>
              <a:rPr lang="pt-BR" dirty="0"/>
              <a:t>Na figura temos o exemplo de um cenário com comunicação entre esses diferentes agentes, simulando o V2X.</a:t>
            </a:r>
          </a:p>
          <a:p>
            <a:endParaRPr lang="pt-BR" dirty="0"/>
          </a:p>
          <a:p>
            <a:endParaRPr lang="pt-BR" dirty="0"/>
          </a:p>
          <a:p>
            <a:endParaRPr lang="pt-BR" dirty="0"/>
          </a:p>
          <a:p>
            <a:r>
              <a:rPr lang="pt-BR" dirty="0"/>
              <a:t>2:30</a:t>
            </a:r>
          </a:p>
          <a:p>
            <a:endParaRPr lang="pt-BR" dirty="0"/>
          </a:p>
        </p:txBody>
      </p:sp>
    </p:spTree>
    <p:extLst>
      <p:ext uri="{BB962C8B-B14F-4D97-AF65-F5344CB8AC3E}">
        <p14:creationId xmlns:p14="http://schemas.microsoft.com/office/powerpoint/2010/main" val="3727653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pt-BR"/>
              <a:t>Clique para editar o título mestre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lvl1pPr algn="l">
              <a:defRPr/>
            </a:lvl1pPr>
          </a:lstStyle>
          <a:p>
            <a:fld id="{A9B1B9A6-4EC3-4BB4-8569-CB2F0B32BA02}" type="datetime1">
              <a:rPr lang="en-US" smtClean="0"/>
              <a:t>9/22/2024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4FAB73BC-B049-4115-A692-8D63A059BFB8}" type="slidenum">
              <a:rPr lang="en-US" smtClean="0"/>
              <a:pPr/>
              <a:t>‹nº›</a:t>
            </a:fld>
            <a:r>
              <a:rPr lang="en-US" dirty="0"/>
              <a:t> of 50</a:t>
            </a:r>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8F77F4A1-1701-400A-8878-C2A448405FF8}" type="datetime1">
              <a:rPr lang="en-US" smtClean="0"/>
              <a:t>9/22/2024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4FAB73BC-B049-4115-A692-8D63A059BFB8}" type="slidenum">
              <a:rPr lang="en-US" smtClean="0"/>
              <a:pPr/>
              <a:t>‹nº›</a:t>
            </a:fld>
            <a:r>
              <a:rPr lang="en-US" dirty="0"/>
              <a:t> of 50</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pt-BR"/>
              <a:t>Clique para editar o título mestre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875FBFE8-CFCB-4D75-90BE-EB84DA630CA5}" type="datetime1">
              <a:rPr lang="en-US" smtClean="0"/>
              <a:t>9/22/2024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4FAB73BC-B049-4115-A692-8D63A059BFB8}" type="slidenum">
              <a:rPr lang="en-US" smtClean="0"/>
              <a:pPr/>
              <a:t>‹nº›</a:t>
            </a:fld>
            <a:r>
              <a:rPr lang="en-US" dirty="0"/>
              <a:t> of 50</a:t>
            </a:r>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10E514B2-2E0F-4829-9046-E3B9616D84E7}" type="datetime1">
              <a:rPr lang="en-US" smtClean="0"/>
              <a:t>9/22/2024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452540" y="6565591"/>
            <a:ext cx="736581" cy="274320"/>
          </a:xfrm>
        </p:spPr>
        <p:txBody>
          <a:bodyPr/>
          <a:lstStyle/>
          <a:p>
            <a:r>
              <a:rPr lang="en-US" dirty="0"/>
              <a:t>Slide </a:t>
            </a:r>
            <a:fld id="{4FAB73BC-B049-4115-A692-8D63A059BFB8}" type="slidenum">
              <a:rPr lang="en-US" smtClean="0"/>
              <a:pPr/>
              <a:t>‹nº›</a:t>
            </a:fld>
            <a:r>
              <a:rPr lang="en-US" dirty="0"/>
              <a:t> of 50</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pt-BR"/>
              <a:t>Clique para editar o título mestre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C61ED65C-BC73-4A2F-80F1-A8927CD8B437}" type="datetime1">
              <a:rPr lang="en-US" smtClean="0"/>
              <a:t>9/22/2024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Slide </a:t>
            </a:r>
            <a:fld id="{4FAB73BC-B049-4115-A692-8D63A059BFB8}" type="slidenum">
              <a:rPr lang="en-US" smtClean="0"/>
              <a:pPr/>
              <a:t>‹nº›</a:t>
            </a:fld>
            <a:r>
              <a:rPr lang="en-US" dirty="0"/>
              <a:t> of 50</a:t>
            </a:r>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E457CC30-A83C-47F1-8709-3645D50533FA}" type="datetime1">
              <a:rPr lang="en-US" smtClean="0"/>
              <a:t>9/22/2024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r>
              <a:rPr lang="en-US" dirty="0"/>
              <a:t>Slide </a:t>
            </a:r>
            <a:fld id="{4FAB73BC-B049-4115-A692-8D63A059BFB8}" type="slidenum">
              <a:rPr lang="en-US" smtClean="0"/>
              <a:pPr/>
              <a:t>‹nº›</a:t>
            </a:fld>
            <a:r>
              <a:rPr lang="en-US" dirty="0"/>
              <a:t> of 50</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pt-BR"/>
              <a:t>Clique para editar o texto mestre</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C25720E7-23B8-4477-A3AC-B916689BF653}" type="datetime1">
              <a:rPr lang="en-US" smtClean="0"/>
              <a:t>9/22/2024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r>
              <a:rPr lang="en-US" dirty="0"/>
              <a:t>Slide </a:t>
            </a:r>
            <a:fld id="{4FAB73BC-B049-4115-A692-8D63A059BFB8}" type="slidenum">
              <a:rPr lang="en-US" smtClean="0"/>
              <a:pPr/>
              <a:t>‹nº›</a:t>
            </a:fld>
            <a:r>
              <a:rPr lang="en-US" dirty="0"/>
              <a:t> of 50</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DA3530B7-9179-446C-9B7A-FEE27C72D8EF}" type="datetime1">
              <a:rPr lang="en-US" smtClean="0"/>
              <a:t>9/22/2024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r>
              <a:rPr lang="en-US" dirty="0"/>
              <a:t>Slide </a:t>
            </a:r>
            <a:fld id="{4FAB73BC-B049-4115-A692-8D63A059BFB8}" type="slidenum">
              <a:rPr lang="en-US" smtClean="0"/>
              <a:pPr/>
              <a:t>‹nº›</a:t>
            </a:fld>
            <a:r>
              <a:rPr lang="en-US" dirty="0"/>
              <a:t> of 50</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224EF-CBDF-460C-9C0F-CDAF665A0F17}" type="datetime1">
              <a:rPr lang="en-US" smtClean="0"/>
              <a:t>9/22/2024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r>
              <a:rPr lang="en-US" dirty="0"/>
              <a:t>Slide </a:t>
            </a:r>
            <a:fld id="{4FAB73BC-B049-4115-A692-8D63A059BFB8}" type="slidenum">
              <a:rPr lang="en-US" smtClean="0"/>
              <a:pPr/>
              <a:t>‹nº›</a:t>
            </a:fld>
            <a:r>
              <a:rPr lang="en-US" dirty="0"/>
              <a:t> of 50</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pt-BR"/>
              <a:t>Clique para editar o título mestre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9C11DF10-0D9B-435B-8DE4-FA2A1DDB9DCE}" type="datetime1">
              <a:rPr lang="en-US" smtClean="0"/>
              <a:t>9/22/2024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r>
              <a:rPr lang="en-US" dirty="0"/>
              <a:t>Slide </a:t>
            </a:r>
            <a:fld id="{4FAB73BC-B049-4115-A692-8D63A059BFB8}" type="slidenum">
              <a:rPr lang="en-US" smtClean="0"/>
              <a:pPr/>
              <a:t>‹nº›</a:t>
            </a:fld>
            <a:r>
              <a:rPr lang="en-US" dirty="0"/>
              <a:t> of 50</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Date Placeholder 4"/>
          <p:cNvSpPr>
            <a:spLocks noGrp="1"/>
          </p:cNvSpPr>
          <p:nvPr>
            <p:ph type="dt" sz="half" idx="10"/>
          </p:nvPr>
        </p:nvSpPr>
        <p:spPr/>
        <p:txBody>
          <a:bodyPr/>
          <a:lstStyle/>
          <a:p>
            <a:fld id="{12C8F18C-B9F8-41CB-91DA-F3B01088BB66}" type="datetime1">
              <a:rPr lang="en-US" smtClean="0"/>
              <a:t>9/22/2024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r>
              <a:rPr lang="en-US" dirty="0"/>
              <a:t>Slide </a:t>
            </a:r>
            <a:fld id="{4FAB73BC-B049-4115-A692-8D63A059BFB8}" type="slidenum">
              <a:rPr lang="en-US" smtClean="0"/>
              <a:pPr/>
              <a:t>‹nº›</a:t>
            </a:fld>
            <a:r>
              <a:rPr lang="en-US" dirty="0"/>
              <a:t> of 50</a:t>
            </a:r>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2E147ACB-171F-4D0A-82EF-143D0588F3F2}" type="datetime1">
              <a:rPr lang="en-US" smtClean="0"/>
              <a:t>9/22/2024</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r>
              <a:rPr lang="en-US" dirty="0"/>
              <a:t>Slide </a:t>
            </a:r>
            <a:fld id="{4FAB73BC-B049-4115-A692-8D63A059BFB8}" type="slidenum">
              <a:rPr lang="en-US" smtClean="0"/>
              <a:pPr/>
              <a:t>‹nº›</a:t>
            </a:fld>
            <a:r>
              <a:rPr lang="en-US" dirty="0"/>
              <a:t> of 50</a:t>
            </a:r>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27.png"/><Relationship Id="rId4" Type="http://schemas.openxmlformats.org/officeDocument/2006/relationships/image" Target="../media/image38.pn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mailto:tulioaraujo@usp.br" TargetMode="External"/><Relationship Id="rId2" Type="http://schemas.openxmlformats.org/officeDocument/2006/relationships/hyperlink" Target="mailto:tulioaraujo@gmail.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7869" y="4739951"/>
            <a:ext cx="7781731" cy="2024743"/>
          </a:xfrm>
        </p:spPr>
        <p:txBody>
          <a:bodyPr>
            <a:noAutofit/>
          </a:bodyPr>
          <a:lstStyle/>
          <a:p>
            <a:r>
              <a:rPr lang="en-US" sz="3200" b="1" dirty="0"/>
              <a:t>CARAWARE SIMULATION FRAMEWORK FOR CONNECTED AND AUTONOMOUS VEHICLES: Collective Perception Training Using Deep Reinforcement Learning</a:t>
            </a:r>
            <a:endParaRPr lang="pt-BR" sz="2800" dirty="0"/>
          </a:p>
        </p:txBody>
      </p:sp>
      <p:sp>
        <p:nvSpPr>
          <p:cNvPr id="4" name="Espaço Reservado para Texto 3"/>
          <p:cNvSpPr>
            <a:spLocks noGrp="1"/>
          </p:cNvSpPr>
          <p:nvPr>
            <p:ph type="body" sz="half" idx="2"/>
          </p:nvPr>
        </p:nvSpPr>
        <p:spPr/>
        <p:txBody>
          <a:bodyPr/>
          <a:lstStyle/>
          <a:p>
            <a:r>
              <a:rPr lang="pt-BR" dirty="0"/>
              <a:t>Túlio Oliveira Araújo</a:t>
            </a:r>
          </a:p>
          <a:p>
            <a:r>
              <a:rPr lang="pt-BR" sz="1600" dirty="0"/>
              <a:t>Master </a:t>
            </a:r>
            <a:r>
              <a:rPr lang="pt-BR" sz="1600" dirty="0" err="1"/>
              <a:t>Student</a:t>
            </a:r>
            <a:endParaRPr lang="pt-BR" sz="1600" dirty="0"/>
          </a:p>
        </p:txBody>
      </p:sp>
      <p:pic>
        <p:nvPicPr>
          <p:cNvPr id="1026" name="Picture 2" descr="Pesquisadores da Poli-USP desenvolvem ventilador pulmonar par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487" y="5163440"/>
            <a:ext cx="950792" cy="1056436"/>
          </a:xfrm>
          <a:prstGeom prst="rect">
            <a:avLst/>
          </a:prstGeom>
          <a:noFill/>
          <a:extLst>
            <a:ext uri="{909E8E84-426E-40DD-AFC4-6F175D3DCCD1}">
              <a14:hiddenFill xmlns:a14="http://schemas.microsoft.com/office/drawing/2010/main">
                <a:solidFill>
                  <a:srgbClr val="FFFFFF"/>
                </a:solidFill>
              </a14:hiddenFill>
            </a:ext>
          </a:extLst>
        </p:spPr>
      </p:pic>
      <p:pic>
        <p:nvPicPr>
          <p:cNvPr id="15" name="Espaço Reservado para Imagem 14">
            <a:extLst>
              <a:ext uri="{FF2B5EF4-FFF2-40B4-BE49-F238E27FC236}">
                <a16:creationId xmlns:a16="http://schemas.microsoft.com/office/drawing/2014/main" id="{59E12FC3-345E-5A10-BB20-B0E1686AAECB}"/>
              </a:ext>
            </a:extLst>
          </p:cNvPr>
          <p:cNvPicPr>
            <a:picLocks noGrp="1" noChangeAspect="1"/>
          </p:cNvPicPr>
          <p:nvPr>
            <p:ph type="pic" idx="1"/>
          </p:nvPr>
        </p:nvPicPr>
        <p:blipFill rotWithShape="1">
          <a:blip r:embed="rId4"/>
          <a:srcRect l="172" r="172"/>
          <a:stretch/>
        </p:blipFill>
        <p:spPr/>
      </p:pic>
    </p:spTree>
    <p:extLst>
      <p:ext uri="{BB962C8B-B14F-4D97-AF65-F5344CB8AC3E}">
        <p14:creationId xmlns:p14="http://schemas.microsoft.com/office/powerpoint/2010/main" val="183639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24127" y="585216"/>
            <a:ext cx="10815567" cy="1499616"/>
          </a:xfrm>
        </p:spPr>
        <p:txBody>
          <a:bodyPr/>
          <a:lstStyle/>
          <a:p>
            <a:r>
              <a:rPr lang="pt-BR" dirty="0" err="1"/>
              <a:t>connected</a:t>
            </a:r>
            <a:r>
              <a:rPr lang="pt-BR" dirty="0"/>
              <a:t> AND </a:t>
            </a:r>
            <a:r>
              <a:rPr lang="pt-BR" dirty="0" err="1"/>
              <a:t>autonomous</a:t>
            </a:r>
            <a:r>
              <a:rPr lang="pt-BR" dirty="0"/>
              <a:t> </a:t>
            </a:r>
            <a:r>
              <a:rPr lang="pt-BR" dirty="0" err="1"/>
              <a:t>vehicle</a:t>
            </a:r>
            <a:endParaRPr lang="pt-BR" dirty="0"/>
          </a:p>
        </p:txBody>
      </p:sp>
      <p:sp>
        <p:nvSpPr>
          <p:cNvPr id="3" name="CaixaDeTexto 2"/>
          <p:cNvSpPr txBox="1"/>
          <p:nvPr/>
        </p:nvSpPr>
        <p:spPr>
          <a:xfrm>
            <a:off x="7548454" y="4815535"/>
            <a:ext cx="4122178" cy="1477328"/>
          </a:xfrm>
          <a:prstGeom prst="rect">
            <a:avLst/>
          </a:prstGeom>
          <a:noFill/>
        </p:spPr>
        <p:txBody>
          <a:bodyPr wrap="square" rtlCol="0">
            <a:spAutoFit/>
          </a:bodyPr>
          <a:lstStyle/>
          <a:p>
            <a:r>
              <a:rPr lang="pt-BR" dirty="0" err="1"/>
              <a:t>Connectivity-related</a:t>
            </a:r>
            <a:r>
              <a:rPr lang="pt-BR" dirty="0"/>
              <a:t> Technologies:</a:t>
            </a:r>
          </a:p>
          <a:p>
            <a:pPr marL="285750" indent="-285750">
              <a:buFont typeface="Arial" panose="020B0604020202020204" pitchFamily="34" charset="0"/>
              <a:buChar char="•"/>
            </a:pPr>
            <a:r>
              <a:rPr lang="pt-BR" dirty="0"/>
              <a:t>Mobile - 4G/5G</a:t>
            </a:r>
          </a:p>
          <a:p>
            <a:pPr marL="285750" indent="-285750">
              <a:buFont typeface="Arial" panose="020B0604020202020204" pitchFamily="34" charset="0"/>
              <a:buChar char="•"/>
            </a:pPr>
            <a:r>
              <a:rPr lang="pt-BR" dirty="0" err="1"/>
              <a:t>Cloud</a:t>
            </a:r>
            <a:endParaRPr lang="pt-BR" dirty="0"/>
          </a:p>
          <a:p>
            <a:pPr marL="285750" indent="-285750">
              <a:buFont typeface="Arial" panose="020B0604020202020204" pitchFamily="34" charset="0"/>
              <a:buChar char="•"/>
            </a:pPr>
            <a:r>
              <a:rPr lang="pt-BR" dirty="0"/>
              <a:t>Edge</a:t>
            </a:r>
          </a:p>
          <a:p>
            <a:pPr marL="285750" indent="-285750">
              <a:buFont typeface="Arial" panose="020B0604020202020204" pitchFamily="34" charset="0"/>
              <a:buChar char="•"/>
            </a:pPr>
            <a:r>
              <a:rPr lang="pt-BR" dirty="0"/>
              <a:t>V2V, V2I, V2C, V2P, V2X (BSM/PSM)</a:t>
            </a:r>
          </a:p>
        </p:txBody>
      </p:sp>
      <p:pic>
        <p:nvPicPr>
          <p:cNvPr id="5" name="Imagem 4">
            <a:extLst>
              <a:ext uri="{FF2B5EF4-FFF2-40B4-BE49-F238E27FC236}">
                <a16:creationId xmlns:a16="http://schemas.microsoft.com/office/drawing/2014/main" id="{3BD43C2F-771F-958B-47EA-0E40D02378C6}"/>
              </a:ext>
            </a:extLst>
          </p:cNvPr>
          <p:cNvPicPr>
            <a:picLocks noChangeAspect="1"/>
          </p:cNvPicPr>
          <p:nvPr/>
        </p:nvPicPr>
        <p:blipFill rotWithShape="1">
          <a:blip r:embed="rId3"/>
          <a:srcRect l="2380"/>
          <a:stretch/>
        </p:blipFill>
        <p:spPr>
          <a:xfrm>
            <a:off x="7063530" y="2042465"/>
            <a:ext cx="4859135" cy="2588004"/>
          </a:xfrm>
          <a:prstGeom prst="rect">
            <a:avLst/>
          </a:prstGeom>
        </p:spPr>
      </p:pic>
      <p:pic>
        <p:nvPicPr>
          <p:cNvPr id="9" name="Imagem 8">
            <a:extLst>
              <a:ext uri="{FF2B5EF4-FFF2-40B4-BE49-F238E27FC236}">
                <a16:creationId xmlns:a16="http://schemas.microsoft.com/office/drawing/2014/main" id="{584F8277-8C7D-59DB-9372-588DDB260B62}"/>
              </a:ext>
            </a:extLst>
          </p:cNvPr>
          <p:cNvPicPr>
            <a:picLocks noChangeAspect="1"/>
          </p:cNvPicPr>
          <p:nvPr/>
        </p:nvPicPr>
        <p:blipFill>
          <a:blip r:embed="rId4"/>
          <a:stretch>
            <a:fillRect/>
          </a:stretch>
        </p:blipFill>
        <p:spPr>
          <a:xfrm>
            <a:off x="340882" y="2529528"/>
            <a:ext cx="6525926" cy="3598048"/>
          </a:xfrm>
          <a:prstGeom prst="rect">
            <a:avLst/>
          </a:prstGeom>
        </p:spPr>
      </p:pic>
      <p:sp>
        <p:nvSpPr>
          <p:cNvPr id="6" name="Espaço Reservado para Número de Slide 5">
            <a:extLst>
              <a:ext uri="{FF2B5EF4-FFF2-40B4-BE49-F238E27FC236}">
                <a16:creationId xmlns:a16="http://schemas.microsoft.com/office/drawing/2014/main" id="{09D1C438-201A-D726-6B80-F8FF7461E70A}"/>
              </a:ext>
            </a:extLst>
          </p:cNvPr>
          <p:cNvSpPr>
            <a:spLocks noGrp="1"/>
          </p:cNvSpPr>
          <p:nvPr>
            <p:ph type="sldNum" sz="quarter" idx="12"/>
          </p:nvPr>
        </p:nvSpPr>
        <p:spPr/>
        <p:txBody>
          <a:bodyPr/>
          <a:lstStyle/>
          <a:p>
            <a:r>
              <a:rPr lang="en-US" dirty="0"/>
              <a:t>Slide </a:t>
            </a:r>
            <a:fld id="{4FAB73BC-B049-4115-A692-8D63A059BFB8}" type="slidenum">
              <a:rPr lang="en-US" smtClean="0"/>
              <a:pPr/>
              <a:t>10</a:t>
            </a:fld>
            <a:r>
              <a:rPr lang="en-US" dirty="0"/>
              <a:t> of 50</a:t>
            </a:r>
          </a:p>
        </p:txBody>
      </p:sp>
    </p:spTree>
    <p:extLst>
      <p:ext uri="{BB962C8B-B14F-4D97-AF65-F5344CB8AC3E}">
        <p14:creationId xmlns:p14="http://schemas.microsoft.com/office/powerpoint/2010/main" val="849181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BASIC/PEDESTRIAN SAFETY MESSAGE</a:t>
            </a:r>
          </a:p>
        </p:txBody>
      </p:sp>
      <p:pic>
        <p:nvPicPr>
          <p:cNvPr id="4" name="Imagem 3">
            <a:extLst>
              <a:ext uri="{FF2B5EF4-FFF2-40B4-BE49-F238E27FC236}">
                <a16:creationId xmlns:a16="http://schemas.microsoft.com/office/drawing/2014/main" id="{2C0DC1DD-2310-A705-13B4-2AA69127B088}"/>
              </a:ext>
            </a:extLst>
          </p:cNvPr>
          <p:cNvPicPr>
            <a:picLocks noChangeAspect="1"/>
          </p:cNvPicPr>
          <p:nvPr/>
        </p:nvPicPr>
        <p:blipFill>
          <a:blip r:embed="rId3"/>
          <a:stretch>
            <a:fillRect/>
          </a:stretch>
        </p:blipFill>
        <p:spPr>
          <a:xfrm>
            <a:off x="822455" y="1974029"/>
            <a:ext cx="5200840" cy="4196073"/>
          </a:xfrm>
          <a:prstGeom prst="rect">
            <a:avLst/>
          </a:prstGeom>
        </p:spPr>
      </p:pic>
      <p:pic>
        <p:nvPicPr>
          <p:cNvPr id="6" name="Imagem 5">
            <a:extLst>
              <a:ext uri="{FF2B5EF4-FFF2-40B4-BE49-F238E27FC236}">
                <a16:creationId xmlns:a16="http://schemas.microsoft.com/office/drawing/2014/main" id="{101A6622-73A8-0CA2-4147-D3E3729F70BF}"/>
              </a:ext>
            </a:extLst>
          </p:cNvPr>
          <p:cNvPicPr>
            <a:picLocks noChangeAspect="1"/>
          </p:cNvPicPr>
          <p:nvPr/>
        </p:nvPicPr>
        <p:blipFill>
          <a:blip r:embed="rId4"/>
          <a:stretch>
            <a:fillRect/>
          </a:stretch>
        </p:blipFill>
        <p:spPr>
          <a:xfrm>
            <a:off x="7642198" y="2441197"/>
            <a:ext cx="2774612" cy="3108121"/>
          </a:xfrm>
          <a:prstGeom prst="rect">
            <a:avLst/>
          </a:prstGeom>
        </p:spPr>
      </p:pic>
      <p:sp>
        <p:nvSpPr>
          <p:cNvPr id="7" name="CaixaDeTexto 6">
            <a:extLst>
              <a:ext uri="{FF2B5EF4-FFF2-40B4-BE49-F238E27FC236}">
                <a16:creationId xmlns:a16="http://schemas.microsoft.com/office/drawing/2014/main" id="{6C54FEE3-F2B4-0E60-1C1D-BD885F53CB77}"/>
              </a:ext>
            </a:extLst>
          </p:cNvPr>
          <p:cNvSpPr txBox="1"/>
          <p:nvPr/>
        </p:nvSpPr>
        <p:spPr>
          <a:xfrm>
            <a:off x="2155971" y="6272784"/>
            <a:ext cx="1733103" cy="369332"/>
          </a:xfrm>
          <a:prstGeom prst="rect">
            <a:avLst/>
          </a:prstGeom>
          <a:noFill/>
        </p:spPr>
        <p:txBody>
          <a:bodyPr wrap="none" rtlCol="0">
            <a:spAutoFit/>
          </a:bodyPr>
          <a:lstStyle/>
          <a:p>
            <a:r>
              <a:rPr lang="pt-BR" sz="1800" b="0" i="0" u="none" strike="noStrike" baseline="0" dirty="0">
                <a:latin typeface="SFRM1200"/>
              </a:rPr>
              <a:t>SAE J2735 - BSM</a:t>
            </a:r>
            <a:endParaRPr lang="pt-BR" dirty="0"/>
          </a:p>
        </p:txBody>
      </p:sp>
      <p:sp>
        <p:nvSpPr>
          <p:cNvPr id="8" name="CaixaDeTexto 7">
            <a:extLst>
              <a:ext uri="{FF2B5EF4-FFF2-40B4-BE49-F238E27FC236}">
                <a16:creationId xmlns:a16="http://schemas.microsoft.com/office/drawing/2014/main" id="{E3D1F7D7-2AC6-F6AE-4062-4D032E71DC66}"/>
              </a:ext>
            </a:extLst>
          </p:cNvPr>
          <p:cNvSpPr txBox="1"/>
          <p:nvPr/>
        </p:nvSpPr>
        <p:spPr>
          <a:xfrm>
            <a:off x="8162952" y="6272784"/>
            <a:ext cx="1726691" cy="369332"/>
          </a:xfrm>
          <a:prstGeom prst="rect">
            <a:avLst/>
          </a:prstGeom>
          <a:noFill/>
        </p:spPr>
        <p:txBody>
          <a:bodyPr wrap="none" rtlCol="0">
            <a:spAutoFit/>
          </a:bodyPr>
          <a:lstStyle/>
          <a:p>
            <a:r>
              <a:rPr lang="pt-BR" sz="1800" b="0" i="0" u="none" strike="noStrike" baseline="0" dirty="0">
                <a:latin typeface="SFRM1200"/>
              </a:rPr>
              <a:t>SAE J2945 - PSM</a:t>
            </a:r>
            <a:endParaRPr lang="pt-BR" dirty="0"/>
          </a:p>
        </p:txBody>
      </p:sp>
      <p:sp>
        <p:nvSpPr>
          <p:cNvPr id="5" name="Espaço Reservado para Número de Slide 4">
            <a:extLst>
              <a:ext uri="{FF2B5EF4-FFF2-40B4-BE49-F238E27FC236}">
                <a16:creationId xmlns:a16="http://schemas.microsoft.com/office/drawing/2014/main" id="{6DF5AD2B-EDB7-5DC0-8C90-37EA05110284}"/>
              </a:ext>
            </a:extLst>
          </p:cNvPr>
          <p:cNvSpPr>
            <a:spLocks noGrp="1"/>
          </p:cNvSpPr>
          <p:nvPr>
            <p:ph type="sldNum" sz="quarter" idx="12"/>
          </p:nvPr>
        </p:nvSpPr>
        <p:spPr/>
        <p:txBody>
          <a:bodyPr/>
          <a:lstStyle/>
          <a:p>
            <a:r>
              <a:rPr lang="en-US" dirty="0"/>
              <a:t>Slide </a:t>
            </a:r>
            <a:fld id="{4FAB73BC-B049-4115-A692-8D63A059BFB8}" type="slidenum">
              <a:rPr lang="en-US" smtClean="0"/>
              <a:pPr/>
              <a:t>11</a:t>
            </a:fld>
            <a:r>
              <a:rPr lang="en-US" dirty="0"/>
              <a:t> of 50</a:t>
            </a:r>
          </a:p>
        </p:txBody>
      </p:sp>
    </p:spTree>
    <p:extLst>
      <p:ext uri="{BB962C8B-B14F-4D97-AF65-F5344CB8AC3E}">
        <p14:creationId xmlns:p14="http://schemas.microsoft.com/office/powerpoint/2010/main" val="2852308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1DF73-B4FF-07D9-C529-66D87608631A}"/>
              </a:ext>
            </a:extLst>
          </p:cNvPr>
          <p:cNvSpPr>
            <a:spLocks noGrp="1"/>
          </p:cNvSpPr>
          <p:nvPr>
            <p:ph type="ctrTitle"/>
          </p:nvPr>
        </p:nvSpPr>
        <p:spPr/>
        <p:txBody>
          <a:bodyPr/>
          <a:lstStyle/>
          <a:p>
            <a:r>
              <a:rPr lang="pt-BR" dirty="0" err="1"/>
              <a:t>Carware</a:t>
            </a:r>
            <a:r>
              <a:rPr lang="pt-BR" dirty="0"/>
              <a:t> framework </a:t>
            </a:r>
          </a:p>
        </p:txBody>
      </p:sp>
      <p:sp>
        <p:nvSpPr>
          <p:cNvPr id="3" name="Subtítulo 2">
            <a:extLst>
              <a:ext uri="{FF2B5EF4-FFF2-40B4-BE49-F238E27FC236}">
                <a16:creationId xmlns:a16="http://schemas.microsoft.com/office/drawing/2014/main" id="{C5B1D833-695A-D427-1F44-02C8FDE3C63A}"/>
              </a:ext>
            </a:extLst>
          </p:cNvPr>
          <p:cNvSpPr>
            <a:spLocks noGrp="1"/>
          </p:cNvSpPr>
          <p:nvPr>
            <p:ph type="subTitle" idx="1"/>
          </p:nvPr>
        </p:nvSpPr>
        <p:spPr/>
        <p:txBody>
          <a:bodyPr>
            <a:normAutofit/>
          </a:bodyPr>
          <a:lstStyle/>
          <a:p>
            <a:r>
              <a:rPr lang="pt-BR" sz="3200" cap="all" spc="200" dirty="0" err="1">
                <a:latin typeface="+mj-lt"/>
                <a:ea typeface="+mj-ea"/>
                <a:cs typeface="+mj-cs"/>
              </a:rPr>
              <a:t>Traffic</a:t>
            </a:r>
            <a:r>
              <a:rPr lang="pt-BR" sz="3200" cap="all" spc="200" dirty="0">
                <a:latin typeface="+mj-lt"/>
                <a:ea typeface="+mj-ea"/>
                <a:cs typeface="+mj-cs"/>
              </a:rPr>
              <a:t> </a:t>
            </a:r>
            <a:r>
              <a:rPr lang="pt-BR" sz="3200" cap="all" spc="200" dirty="0" err="1">
                <a:latin typeface="+mj-lt"/>
                <a:ea typeface="+mj-ea"/>
                <a:cs typeface="+mj-cs"/>
              </a:rPr>
              <a:t>simulation</a:t>
            </a:r>
            <a:endParaRPr lang="pt-BR" sz="3200" cap="all" spc="200" dirty="0">
              <a:latin typeface="+mj-lt"/>
              <a:ea typeface="+mj-ea"/>
              <a:cs typeface="+mj-cs"/>
            </a:endParaRPr>
          </a:p>
        </p:txBody>
      </p:sp>
      <p:pic>
        <p:nvPicPr>
          <p:cNvPr id="3076" name="Picture 4" descr="cyberpunk-style landscape with connected and autonomous vehicles">
            <a:extLst>
              <a:ext uri="{FF2B5EF4-FFF2-40B4-BE49-F238E27FC236}">
                <a16:creationId xmlns:a16="http://schemas.microsoft.com/office/drawing/2014/main" id="{7A8264AD-3EC5-6267-4161-102D0067FB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921" b="3820"/>
          <a:stretch/>
        </p:blipFill>
        <p:spPr bwMode="auto">
          <a:xfrm>
            <a:off x="0" y="0"/>
            <a:ext cx="12192000" cy="4563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435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TRAFFIC SIMULATION SOFTWARES</a:t>
            </a:r>
          </a:p>
        </p:txBody>
      </p:sp>
      <p:pic>
        <p:nvPicPr>
          <p:cNvPr id="4" name="Imagem 3">
            <a:extLst>
              <a:ext uri="{FF2B5EF4-FFF2-40B4-BE49-F238E27FC236}">
                <a16:creationId xmlns:a16="http://schemas.microsoft.com/office/drawing/2014/main" id="{8B02E9A3-2AFF-858B-5ABF-E8D8C045708E}"/>
              </a:ext>
            </a:extLst>
          </p:cNvPr>
          <p:cNvPicPr>
            <a:picLocks noChangeAspect="1"/>
          </p:cNvPicPr>
          <p:nvPr/>
        </p:nvPicPr>
        <p:blipFill>
          <a:blip r:embed="rId3"/>
          <a:stretch>
            <a:fillRect/>
          </a:stretch>
        </p:blipFill>
        <p:spPr>
          <a:xfrm>
            <a:off x="735466" y="1936245"/>
            <a:ext cx="10866510" cy="3162179"/>
          </a:xfrm>
          <a:prstGeom prst="rect">
            <a:avLst/>
          </a:prstGeom>
        </p:spPr>
      </p:pic>
      <p:pic>
        <p:nvPicPr>
          <p:cNvPr id="5" name="Imagem 4">
            <a:extLst>
              <a:ext uri="{FF2B5EF4-FFF2-40B4-BE49-F238E27FC236}">
                <a16:creationId xmlns:a16="http://schemas.microsoft.com/office/drawing/2014/main" id="{875BB575-D8D2-9FEF-377C-54308681BE7C}"/>
              </a:ext>
            </a:extLst>
          </p:cNvPr>
          <p:cNvPicPr>
            <a:picLocks noChangeAspect="1"/>
          </p:cNvPicPr>
          <p:nvPr/>
        </p:nvPicPr>
        <p:blipFill>
          <a:blip r:embed="rId4"/>
          <a:stretch>
            <a:fillRect/>
          </a:stretch>
        </p:blipFill>
        <p:spPr>
          <a:xfrm>
            <a:off x="1817647" y="5205741"/>
            <a:ext cx="2412842" cy="1498849"/>
          </a:xfrm>
          <a:prstGeom prst="rect">
            <a:avLst/>
          </a:prstGeom>
        </p:spPr>
      </p:pic>
      <p:pic>
        <p:nvPicPr>
          <p:cNvPr id="6" name="Imagem 5">
            <a:extLst>
              <a:ext uri="{FF2B5EF4-FFF2-40B4-BE49-F238E27FC236}">
                <a16:creationId xmlns:a16="http://schemas.microsoft.com/office/drawing/2014/main" id="{4CB27FC2-3FF7-B371-4763-D127DCD57B7D}"/>
              </a:ext>
            </a:extLst>
          </p:cNvPr>
          <p:cNvPicPr>
            <a:picLocks noChangeAspect="1"/>
          </p:cNvPicPr>
          <p:nvPr/>
        </p:nvPicPr>
        <p:blipFill>
          <a:blip r:embed="rId5"/>
          <a:stretch>
            <a:fillRect/>
          </a:stretch>
        </p:blipFill>
        <p:spPr>
          <a:xfrm>
            <a:off x="4889826" y="5205741"/>
            <a:ext cx="2188949" cy="1498849"/>
          </a:xfrm>
          <a:prstGeom prst="rect">
            <a:avLst/>
          </a:prstGeom>
        </p:spPr>
      </p:pic>
      <p:pic>
        <p:nvPicPr>
          <p:cNvPr id="7" name="Imagem 6">
            <a:extLst>
              <a:ext uri="{FF2B5EF4-FFF2-40B4-BE49-F238E27FC236}">
                <a16:creationId xmlns:a16="http://schemas.microsoft.com/office/drawing/2014/main" id="{61E17CC7-F890-A792-B890-DD6C97236AB5}"/>
              </a:ext>
            </a:extLst>
          </p:cNvPr>
          <p:cNvPicPr>
            <a:picLocks noChangeAspect="1"/>
          </p:cNvPicPr>
          <p:nvPr/>
        </p:nvPicPr>
        <p:blipFill>
          <a:blip r:embed="rId6"/>
          <a:stretch>
            <a:fillRect/>
          </a:stretch>
        </p:blipFill>
        <p:spPr>
          <a:xfrm>
            <a:off x="7738112" y="5205741"/>
            <a:ext cx="2820164" cy="1498849"/>
          </a:xfrm>
          <a:prstGeom prst="rect">
            <a:avLst/>
          </a:prstGeom>
        </p:spPr>
      </p:pic>
      <p:pic>
        <p:nvPicPr>
          <p:cNvPr id="11" name="Imagem 10">
            <a:extLst>
              <a:ext uri="{FF2B5EF4-FFF2-40B4-BE49-F238E27FC236}">
                <a16:creationId xmlns:a16="http://schemas.microsoft.com/office/drawing/2014/main" id="{22BA10A7-684D-7B18-52FD-7A75971ADB4F}"/>
              </a:ext>
            </a:extLst>
          </p:cNvPr>
          <p:cNvPicPr>
            <a:picLocks noChangeAspect="1"/>
          </p:cNvPicPr>
          <p:nvPr/>
        </p:nvPicPr>
        <p:blipFill>
          <a:blip r:embed="rId7"/>
          <a:stretch>
            <a:fillRect/>
          </a:stretch>
        </p:blipFill>
        <p:spPr>
          <a:xfrm>
            <a:off x="8884916" y="245689"/>
            <a:ext cx="2992597" cy="1499616"/>
          </a:xfrm>
          <a:prstGeom prst="rect">
            <a:avLst/>
          </a:prstGeom>
        </p:spPr>
      </p:pic>
      <p:sp>
        <p:nvSpPr>
          <p:cNvPr id="8" name="Espaço Reservado para Número de Slide 7">
            <a:extLst>
              <a:ext uri="{FF2B5EF4-FFF2-40B4-BE49-F238E27FC236}">
                <a16:creationId xmlns:a16="http://schemas.microsoft.com/office/drawing/2014/main" id="{7A250255-997B-B33D-088F-B2D207C97151}"/>
              </a:ext>
            </a:extLst>
          </p:cNvPr>
          <p:cNvSpPr>
            <a:spLocks noGrp="1"/>
          </p:cNvSpPr>
          <p:nvPr>
            <p:ph type="sldNum" sz="quarter" idx="12"/>
          </p:nvPr>
        </p:nvSpPr>
        <p:spPr/>
        <p:txBody>
          <a:bodyPr/>
          <a:lstStyle/>
          <a:p>
            <a:r>
              <a:rPr lang="en-US" dirty="0"/>
              <a:t>Slide </a:t>
            </a:r>
            <a:fld id="{4FAB73BC-B049-4115-A692-8D63A059BFB8}" type="slidenum">
              <a:rPr lang="en-US" smtClean="0"/>
              <a:pPr/>
              <a:t>13</a:t>
            </a:fld>
            <a:r>
              <a:rPr lang="en-US" dirty="0"/>
              <a:t> of 50</a:t>
            </a:r>
          </a:p>
        </p:txBody>
      </p:sp>
      <p:sp>
        <p:nvSpPr>
          <p:cNvPr id="3" name="Retângulo 2">
            <a:extLst>
              <a:ext uri="{FF2B5EF4-FFF2-40B4-BE49-F238E27FC236}">
                <a16:creationId xmlns:a16="http://schemas.microsoft.com/office/drawing/2014/main" id="{8726C8D2-A3F0-15DD-1119-459E0E01C467}"/>
              </a:ext>
            </a:extLst>
          </p:cNvPr>
          <p:cNvSpPr/>
          <p:nvPr/>
        </p:nvSpPr>
        <p:spPr>
          <a:xfrm>
            <a:off x="735466" y="2751221"/>
            <a:ext cx="10866510" cy="2165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14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Simulation</a:t>
            </a:r>
            <a:r>
              <a:rPr lang="pt-BR" dirty="0"/>
              <a:t> frameworks for </a:t>
            </a:r>
            <a:r>
              <a:rPr lang="pt-BR" dirty="0" err="1"/>
              <a:t>carla</a:t>
            </a:r>
            <a:endParaRPr lang="pt-BR" dirty="0"/>
          </a:p>
        </p:txBody>
      </p:sp>
      <p:sp>
        <p:nvSpPr>
          <p:cNvPr id="10" name="Retângulo 9">
            <a:extLst>
              <a:ext uri="{FF2B5EF4-FFF2-40B4-BE49-F238E27FC236}">
                <a16:creationId xmlns:a16="http://schemas.microsoft.com/office/drawing/2014/main" id="{C0B5D970-C1C8-D23E-ED87-286B12CD0A3C}"/>
              </a:ext>
            </a:extLst>
          </p:cNvPr>
          <p:cNvSpPr/>
          <p:nvPr/>
        </p:nvSpPr>
        <p:spPr>
          <a:xfrm>
            <a:off x="318781" y="1895911"/>
            <a:ext cx="2541865" cy="4739781"/>
          </a:xfrm>
          <a:prstGeom prst="rect">
            <a:avLst/>
          </a:prstGeom>
          <a:solidFill>
            <a:srgbClr val="003366"/>
          </a:solidFill>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pt-BR" b="0" i="0" dirty="0" err="1">
                <a:effectLst/>
              </a:rPr>
              <a:t>Gym</a:t>
            </a:r>
            <a:r>
              <a:rPr lang="pt-BR" b="0" i="0" dirty="0">
                <a:effectLst/>
              </a:rPr>
              <a:t>-Carla</a:t>
            </a:r>
          </a:p>
          <a:p>
            <a:pPr algn="ctr"/>
            <a:endParaRPr lang="pt-BR" dirty="0"/>
          </a:p>
          <a:p>
            <a:r>
              <a:rPr lang="en-US" sz="1400" b="0" i="0" dirty="0">
                <a:effectLst/>
              </a:rPr>
              <a:t>FOCUS: </a:t>
            </a:r>
          </a:p>
          <a:p>
            <a:r>
              <a:rPr lang="en-US" sz="1400" b="0" i="0" dirty="0">
                <a:effectLst/>
              </a:rPr>
              <a:t>Provide tools to train a single</a:t>
            </a:r>
            <a:br>
              <a:rPr lang="en-US" sz="1400" dirty="0"/>
            </a:br>
            <a:r>
              <a:rPr lang="en-US" sz="1400" b="0" i="0" dirty="0">
                <a:effectLst/>
              </a:rPr>
              <a:t>agent to drive a vehicle using DRL in an end-to-end manner</a:t>
            </a:r>
          </a:p>
          <a:p>
            <a:r>
              <a:rPr lang="en-US" sz="1400" b="0" i="0" dirty="0">
                <a:effectLst/>
              </a:rPr>
              <a:t> </a:t>
            </a:r>
          </a:p>
          <a:p>
            <a:r>
              <a:rPr lang="en-US" sz="1400" dirty="0"/>
              <a:t>FEATURES:</a:t>
            </a:r>
            <a:endParaRPr lang="en-US" sz="1400" b="0" i="0" dirty="0">
              <a:effectLst/>
            </a:endParaRPr>
          </a:p>
          <a:p>
            <a:r>
              <a:rPr lang="en-US" sz="1400" b="0" i="0" dirty="0">
                <a:effectLst/>
              </a:rPr>
              <a:t>The framework provides sensor data interpretation, new sensors (segmented</a:t>
            </a:r>
            <a:br>
              <a:rPr lang="en-US" sz="1400" dirty="0"/>
            </a:br>
            <a:r>
              <a:rPr lang="en-US" sz="1400" b="0" i="0" dirty="0">
                <a:effectLst/>
              </a:rPr>
              <a:t>bird-eye view), and all the codes required for DRL in the </a:t>
            </a:r>
            <a:r>
              <a:rPr lang="en-US" sz="1400" b="0" i="0" dirty="0" err="1">
                <a:effectLst/>
              </a:rPr>
              <a:t>OpenAI’s</a:t>
            </a:r>
            <a:r>
              <a:rPr lang="en-US" sz="1400" b="0" i="0" dirty="0">
                <a:effectLst/>
              </a:rPr>
              <a:t> Gym structure.</a:t>
            </a:r>
          </a:p>
          <a:p>
            <a:endParaRPr lang="en-US" sz="1400" b="0" i="0" dirty="0">
              <a:effectLst/>
            </a:endParaRPr>
          </a:p>
          <a:p>
            <a:r>
              <a:rPr lang="en-US" sz="1400" dirty="0"/>
              <a:t>LINK:</a:t>
            </a:r>
          </a:p>
          <a:p>
            <a:r>
              <a:rPr lang="pt-BR" sz="1400" dirty="0"/>
              <a:t>https://github.com/cjy1992/gym-carla</a:t>
            </a:r>
          </a:p>
        </p:txBody>
      </p:sp>
      <p:sp>
        <p:nvSpPr>
          <p:cNvPr id="12" name="Retângulo 11">
            <a:extLst>
              <a:ext uri="{FF2B5EF4-FFF2-40B4-BE49-F238E27FC236}">
                <a16:creationId xmlns:a16="http://schemas.microsoft.com/office/drawing/2014/main" id="{80AE480F-F7CF-B9F2-26E0-EAB1EFCE31DE}"/>
              </a:ext>
            </a:extLst>
          </p:cNvPr>
          <p:cNvSpPr/>
          <p:nvPr/>
        </p:nvSpPr>
        <p:spPr>
          <a:xfrm>
            <a:off x="3330429" y="1895911"/>
            <a:ext cx="2541865" cy="4739781"/>
          </a:xfrm>
          <a:prstGeom prst="rect">
            <a:avLst/>
          </a:prstGeom>
          <a:solidFill>
            <a:srgbClr val="003366"/>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pt-BR" b="0" i="0" dirty="0" err="1">
                <a:effectLst/>
              </a:rPr>
              <a:t>Pylot</a:t>
            </a:r>
            <a:endParaRPr lang="pt-BR" b="0" i="0" dirty="0">
              <a:effectLst/>
            </a:endParaRPr>
          </a:p>
          <a:p>
            <a:pPr algn="ctr"/>
            <a:endParaRPr lang="pt-BR" dirty="0"/>
          </a:p>
          <a:p>
            <a:r>
              <a:rPr lang="en-US" sz="1400" b="0" i="0" dirty="0">
                <a:effectLst/>
              </a:rPr>
              <a:t>FOCUS:</a:t>
            </a:r>
          </a:p>
          <a:p>
            <a:r>
              <a:rPr lang="en-US" sz="1400" b="0" i="0" dirty="0">
                <a:effectLst/>
              </a:rPr>
              <a:t>Simulate a complete autonomous platform for one vehicle, implementing all the involved Electronic Control Units (ECUs). </a:t>
            </a:r>
          </a:p>
          <a:p>
            <a:endParaRPr lang="en-US" sz="1400" b="0" i="0" dirty="0">
              <a:effectLst/>
            </a:endParaRPr>
          </a:p>
          <a:p>
            <a:r>
              <a:rPr lang="en-US" sz="1400" b="0" i="0" dirty="0">
                <a:effectLst/>
              </a:rPr>
              <a:t>FEATURES:</a:t>
            </a:r>
          </a:p>
          <a:p>
            <a:r>
              <a:rPr lang="en-US" sz="1400" b="0" i="0" dirty="0">
                <a:effectLst/>
              </a:rPr>
              <a:t>All involved modules have been implemented, such as Perception, Prediction, Localization, HD Map Building, Planning, and Control</a:t>
            </a:r>
          </a:p>
          <a:p>
            <a:endParaRPr lang="en-US" sz="1400" b="0" i="0" dirty="0">
              <a:effectLst/>
            </a:endParaRPr>
          </a:p>
          <a:p>
            <a:r>
              <a:rPr lang="en-US" sz="1400" dirty="0"/>
              <a:t>LINK:</a:t>
            </a:r>
            <a:br>
              <a:rPr lang="en-US" sz="1400" dirty="0"/>
            </a:br>
            <a:r>
              <a:rPr lang="en-US" sz="1400" dirty="0"/>
              <a:t>https://github.com/erdos-project/pylot</a:t>
            </a:r>
            <a:endParaRPr lang="pt-BR" sz="1400" dirty="0"/>
          </a:p>
        </p:txBody>
      </p:sp>
      <p:sp>
        <p:nvSpPr>
          <p:cNvPr id="13" name="Retângulo 12">
            <a:extLst>
              <a:ext uri="{FF2B5EF4-FFF2-40B4-BE49-F238E27FC236}">
                <a16:creationId xmlns:a16="http://schemas.microsoft.com/office/drawing/2014/main" id="{981A2502-DA6C-7388-4317-2F4523D0740F}"/>
              </a:ext>
            </a:extLst>
          </p:cNvPr>
          <p:cNvSpPr/>
          <p:nvPr/>
        </p:nvSpPr>
        <p:spPr>
          <a:xfrm>
            <a:off x="6342077" y="1895911"/>
            <a:ext cx="2541865" cy="4739781"/>
          </a:xfrm>
          <a:prstGeom prst="rect">
            <a:avLst/>
          </a:prstGeom>
          <a:solidFill>
            <a:srgbClr val="003366"/>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pt-BR" b="0" i="0" dirty="0">
                <a:effectLst/>
              </a:rPr>
              <a:t>V2X framework</a:t>
            </a:r>
          </a:p>
          <a:p>
            <a:pPr algn="ctr"/>
            <a:endParaRPr lang="pt-BR" dirty="0"/>
          </a:p>
          <a:p>
            <a:r>
              <a:rPr lang="en-US" sz="1400" dirty="0"/>
              <a:t>FOCUS:</a:t>
            </a:r>
          </a:p>
          <a:p>
            <a:r>
              <a:rPr lang="en-US" sz="1400" b="0" i="0" dirty="0">
                <a:effectLst/>
              </a:rPr>
              <a:t>Simulate the communication between vehicles following the V2X standard message format, with one single controlled vehicle, receiving data from other non-controlled ones. </a:t>
            </a:r>
          </a:p>
          <a:p>
            <a:endParaRPr lang="en-US" sz="1400" dirty="0"/>
          </a:p>
          <a:p>
            <a:r>
              <a:rPr lang="en-US" sz="1400" dirty="0"/>
              <a:t>FEATURES:</a:t>
            </a:r>
          </a:p>
          <a:p>
            <a:r>
              <a:rPr lang="en-US" sz="1400" b="0" i="0" dirty="0">
                <a:effectLst/>
              </a:rPr>
              <a:t>The simulations are performed continuously, with the sensors’ data being stored in datasets saved to the computer’s hard drive.</a:t>
            </a:r>
          </a:p>
          <a:p>
            <a:endParaRPr lang="en-US" sz="1400" dirty="0"/>
          </a:p>
          <a:p>
            <a:r>
              <a:rPr lang="en-US" sz="1400" dirty="0"/>
              <a:t>LINK:</a:t>
            </a:r>
            <a:br>
              <a:rPr lang="en-US" sz="1400" dirty="0"/>
            </a:br>
            <a:r>
              <a:rPr lang="en-US" sz="1400" dirty="0"/>
              <a:t>https://ieeexplore.ieee.org/document/8892860</a:t>
            </a:r>
          </a:p>
        </p:txBody>
      </p:sp>
      <p:sp>
        <p:nvSpPr>
          <p:cNvPr id="14" name="Retângulo 13">
            <a:extLst>
              <a:ext uri="{FF2B5EF4-FFF2-40B4-BE49-F238E27FC236}">
                <a16:creationId xmlns:a16="http://schemas.microsoft.com/office/drawing/2014/main" id="{49A2F481-3654-0CB0-6415-B68232904A46}"/>
              </a:ext>
            </a:extLst>
          </p:cNvPr>
          <p:cNvSpPr/>
          <p:nvPr/>
        </p:nvSpPr>
        <p:spPr>
          <a:xfrm>
            <a:off x="9353725" y="1895911"/>
            <a:ext cx="2541865" cy="4739781"/>
          </a:xfrm>
          <a:prstGeom prst="rect">
            <a:avLst/>
          </a:prstGeom>
          <a:solidFill>
            <a:srgbClr val="A86400"/>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pt-BR" b="0" i="0" dirty="0" err="1">
                <a:effectLst/>
                <a:cs typeface="Arial" panose="020B0604020202020204" pitchFamily="34" charset="0"/>
              </a:rPr>
              <a:t>CarAware</a:t>
            </a:r>
            <a:endParaRPr lang="pt-BR" b="0" i="0" dirty="0">
              <a:effectLst/>
              <a:cs typeface="Arial" panose="020B0604020202020204" pitchFamily="34" charset="0"/>
            </a:endParaRPr>
          </a:p>
          <a:p>
            <a:pPr algn="ctr"/>
            <a:endParaRPr lang="pt-BR" dirty="0">
              <a:cs typeface="Arial" panose="020B0604020202020204" pitchFamily="34" charset="0"/>
            </a:endParaRPr>
          </a:p>
          <a:p>
            <a:r>
              <a:rPr lang="en-US" sz="1400" b="0" i="0" dirty="0">
                <a:effectLst/>
                <a:cs typeface="Arial" panose="020B0604020202020204" pitchFamily="34" charset="0"/>
              </a:rPr>
              <a:t>FOCUS:</a:t>
            </a:r>
          </a:p>
          <a:p>
            <a:r>
              <a:rPr lang="en-US" sz="1400" dirty="0">
                <a:cs typeface="Arial" panose="020B0604020202020204" pitchFamily="34" charset="0"/>
              </a:rPr>
              <a:t>Highly detailed multi-vehicle simulation framework with easy-to-use preparations for DRL trainings, focused on perception data fusion / interpretation.</a:t>
            </a:r>
          </a:p>
          <a:p>
            <a:endParaRPr lang="en-US" sz="1400" dirty="0">
              <a:cs typeface="Arial" panose="020B0604020202020204" pitchFamily="34" charset="0"/>
            </a:endParaRPr>
          </a:p>
          <a:p>
            <a:r>
              <a:rPr lang="en-US" sz="1400" dirty="0">
                <a:cs typeface="Arial" panose="020B0604020202020204" pitchFamily="34" charset="0"/>
              </a:rPr>
              <a:t>FEATURES:</a:t>
            </a:r>
          </a:p>
          <a:p>
            <a:r>
              <a:rPr lang="en-US" sz="1400" dirty="0">
                <a:cs typeface="Arial" panose="020B0604020202020204" pitchFamily="34" charset="0"/>
              </a:rPr>
              <a:t>Possibility of having multiple autonomous and regular vehicles running in a map, prepared for DRL focused on sensors' data analyses, with training reporting tools.</a:t>
            </a:r>
          </a:p>
          <a:p>
            <a:endParaRPr lang="en-US" sz="1400" dirty="0"/>
          </a:p>
          <a:p>
            <a:r>
              <a:rPr lang="en-US" sz="1400" dirty="0"/>
              <a:t>LINK:</a:t>
            </a:r>
            <a:br>
              <a:rPr lang="en-US" sz="1400" dirty="0"/>
            </a:br>
            <a:r>
              <a:rPr lang="en-US" sz="1400" dirty="0"/>
              <a:t>https://github.com/tulioaraujoMG/CarAware</a:t>
            </a:r>
            <a:endParaRPr lang="pt-BR" sz="1400" dirty="0">
              <a:cs typeface="Arial" panose="020B0604020202020204" pitchFamily="34" charset="0"/>
            </a:endParaRPr>
          </a:p>
        </p:txBody>
      </p:sp>
      <p:sp>
        <p:nvSpPr>
          <p:cNvPr id="4" name="Espaço Reservado para Número de Slide 3">
            <a:extLst>
              <a:ext uri="{FF2B5EF4-FFF2-40B4-BE49-F238E27FC236}">
                <a16:creationId xmlns:a16="http://schemas.microsoft.com/office/drawing/2014/main" id="{B6DFEFC2-3EF9-542A-A912-84CC5E3BE875}"/>
              </a:ext>
            </a:extLst>
          </p:cNvPr>
          <p:cNvSpPr>
            <a:spLocks noGrp="1"/>
          </p:cNvSpPr>
          <p:nvPr>
            <p:ph type="sldNum" sz="quarter" idx="12"/>
          </p:nvPr>
        </p:nvSpPr>
        <p:spPr/>
        <p:txBody>
          <a:bodyPr/>
          <a:lstStyle/>
          <a:p>
            <a:r>
              <a:rPr lang="en-US" dirty="0"/>
              <a:t>Slide </a:t>
            </a:r>
            <a:fld id="{4FAB73BC-B049-4115-A692-8D63A059BFB8}" type="slidenum">
              <a:rPr lang="en-US" smtClean="0"/>
              <a:pPr/>
              <a:t>14</a:t>
            </a:fld>
            <a:r>
              <a:rPr lang="en-US" dirty="0"/>
              <a:t> of 50</a:t>
            </a:r>
          </a:p>
        </p:txBody>
      </p:sp>
    </p:spTree>
    <p:extLst>
      <p:ext uri="{BB962C8B-B14F-4D97-AF65-F5344CB8AC3E}">
        <p14:creationId xmlns:p14="http://schemas.microsoft.com/office/powerpoint/2010/main" val="2493127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1EEF87-4E4E-EC57-BE00-C094BA34805D}"/>
              </a:ext>
            </a:extLst>
          </p:cNvPr>
          <p:cNvSpPr>
            <a:spLocks noGrp="1"/>
          </p:cNvSpPr>
          <p:nvPr>
            <p:ph type="title"/>
          </p:nvPr>
        </p:nvSpPr>
        <p:spPr/>
        <p:txBody>
          <a:bodyPr/>
          <a:lstStyle/>
          <a:p>
            <a:r>
              <a:rPr lang="pt-BR" dirty="0"/>
              <a:t>CARAWARE FRAMEWORK</a:t>
            </a:r>
          </a:p>
        </p:txBody>
      </p:sp>
      <p:pic>
        <p:nvPicPr>
          <p:cNvPr id="5" name="Imagem 4">
            <a:extLst>
              <a:ext uri="{FF2B5EF4-FFF2-40B4-BE49-F238E27FC236}">
                <a16:creationId xmlns:a16="http://schemas.microsoft.com/office/drawing/2014/main" id="{085ECDC1-E47B-6BE5-AACB-574B37019302}"/>
              </a:ext>
            </a:extLst>
          </p:cNvPr>
          <p:cNvPicPr>
            <a:picLocks noChangeAspect="1"/>
          </p:cNvPicPr>
          <p:nvPr/>
        </p:nvPicPr>
        <p:blipFill>
          <a:blip r:embed="rId3"/>
          <a:stretch>
            <a:fillRect/>
          </a:stretch>
        </p:blipFill>
        <p:spPr>
          <a:xfrm>
            <a:off x="6096000" y="2758255"/>
            <a:ext cx="5915025" cy="3895725"/>
          </a:xfrm>
          <a:prstGeom prst="rect">
            <a:avLst/>
          </a:prstGeom>
        </p:spPr>
      </p:pic>
      <p:pic>
        <p:nvPicPr>
          <p:cNvPr id="7" name="Imagem 6">
            <a:extLst>
              <a:ext uri="{FF2B5EF4-FFF2-40B4-BE49-F238E27FC236}">
                <a16:creationId xmlns:a16="http://schemas.microsoft.com/office/drawing/2014/main" id="{838C0549-ABA9-CCB1-8A54-030950C68013}"/>
              </a:ext>
            </a:extLst>
          </p:cNvPr>
          <p:cNvPicPr>
            <a:picLocks noChangeAspect="1"/>
          </p:cNvPicPr>
          <p:nvPr/>
        </p:nvPicPr>
        <p:blipFill>
          <a:blip r:embed="rId4"/>
          <a:stretch>
            <a:fillRect/>
          </a:stretch>
        </p:blipFill>
        <p:spPr>
          <a:xfrm>
            <a:off x="685931" y="2600205"/>
            <a:ext cx="4875970" cy="3951116"/>
          </a:xfrm>
          <a:prstGeom prst="rect">
            <a:avLst/>
          </a:prstGeom>
        </p:spPr>
      </p:pic>
      <p:pic>
        <p:nvPicPr>
          <p:cNvPr id="13" name="Imagem 12">
            <a:extLst>
              <a:ext uri="{FF2B5EF4-FFF2-40B4-BE49-F238E27FC236}">
                <a16:creationId xmlns:a16="http://schemas.microsoft.com/office/drawing/2014/main" id="{5E00E3A4-14AE-E3DC-950A-0E01540DAB19}"/>
              </a:ext>
            </a:extLst>
          </p:cNvPr>
          <p:cNvPicPr>
            <a:picLocks noChangeAspect="1"/>
          </p:cNvPicPr>
          <p:nvPr/>
        </p:nvPicPr>
        <p:blipFill>
          <a:blip r:embed="rId5"/>
          <a:stretch>
            <a:fillRect/>
          </a:stretch>
        </p:blipFill>
        <p:spPr>
          <a:xfrm>
            <a:off x="6430453" y="340235"/>
            <a:ext cx="5441759" cy="2084078"/>
          </a:xfrm>
          <a:prstGeom prst="rect">
            <a:avLst/>
          </a:prstGeom>
        </p:spPr>
      </p:pic>
      <p:sp>
        <p:nvSpPr>
          <p:cNvPr id="4" name="Espaço Reservado para Número de Slide 3">
            <a:extLst>
              <a:ext uri="{FF2B5EF4-FFF2-40B4-BE49-F238E27FC236}">
                <a16:creationId xmlns:a16="http://schemas.microsoft.com/office/drawing/2014/main" id="{4744D209-C398-2BA2-AC23-BF9BD077AE6B}"/>
              </a:ext>
            </a:extLst>
          </p:cNvPr>
          <p:cNvSpPr>
            <a:spLocks noGrp="1"/>
          </p:cNvSpPr>
          <p:nvPr>
            <p:ph type="sldNum" sz="quarter" idx="12"/>
          </p:nvPr>
        </p:nvSpPr>
        <p:spPr/>
        <p:txBody>
          <a:bodyPr/>
          <a:lstStyle/>
          <a:p>
            <a:r>
              <a:rPr lang="en-US" dirty="0"/>
              <a:t>Slide </a:t>
            </a:r>
            <a:fld id="{4FAB73BC-B049-4115-A692-8D63A059BFB8}" type="slidenum">
              <a:rPr lang="en-US" smtClean="0"/>
              <a:pPr/>
              <a:t>15</a:t>
            </a:fld>
            <a:r>
              <a:rPr lang="en-US" dirty="0"/>
              <a:t> of 50</a:t>
            </a:r>
          </a:p>
        </p:txBody>
      </p:sp>
    </p:spTree>
    <p:extLst>
      <p:ext uri="{BB962C8B-B14F-4D97-AF65-F5344CB8AC3E}">
        <p14:creationId xmlns:p14="http://schemas.microsoft.com/office/powerpoint/2010/main" val="1338259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4C0749-2FD5-1261-4805-184397D5DDB8}"/>
              </a:ext>
            </a:extLst>
          </p:cNvPr>
          <p:cNvSpPr>
            <a:spLocks noGrp="1"/>
          </p:cNvSpPr>
          <p:nvPr>
            <p:ph type="title"/>
          </p:nvPr>
        </p:nvSpPr>
        <p:spPr>
          <a:xfrm>
            <a:off x="1024128" y="585216"/>
            <a:ext cx="4173023" cy="1499616"/>
          </a:xfrm>
        </p:spPr>
        <p:txBody>
          <a:bodyPr/>
          <a:lstStyle/>
          <a:p>
            <a:r>
              <a:rPr lang="pt-BR" dirty="0"/>
              <a:t>TOP-</a:t>
            </a:r>
            <a:r>
              <a:rPr lang="pt-BR" dirty="0" err="1"/>
              <a:t>view</a:t>
            </a:r>
            <a:r>
              <a:rPr lang="pt-BR" dirty="0"/>
              <a:t> </a:t>
            </a:r>
            <a:r>
              <a:rPr lang="pt-BR" dirty="0" err="1"/>
              <a:t>window</a:t>
            </a:r>
            <a:endParaRPr lang="pt-BR" dirty="0"/>
          </a:p>
        </p:txBody>
      </p:sp>
      <p:pic>
        <p:nvPicPr>
          <p:cNvPr id="7" name="Imagem 6">
            <a:extLst>
              <a:ext uri="{FF2B5EF4-FFF2-40B4-BE49-F238E27FC236}">
                <a16:creationId xmlns:a16="http://schemas.microsoft.com/office/drawing/2014/main" id="{A6CCB7F5-B2AB-EBBD-D28E-329EE5B4A12F}"/>
              </a:ext>
            </a:extLst>
          </p:cNvPr>
          <p:cNvPicPr>
            <a:picLocks noChangeAspect="1"/>
          </p:cNvPicPr>
          <p:nvPr/>
        </p:nvPicPr>
        <p:blipFill>
          <a:blip r:embed="rId3"/>
          <a:stretch>
            <a:fillRect/>
          </a:stretch>
        </p:blipFill>
        <p:spPr>
          <a:xfrm>
            <a:off x="9216514" y="2538448"/>
            <a:ext cx="2678736" cy="1818591"/>
          </a:xfrm>
          <a:prstGeom prst="rect">
            <a:avLst/>
          </a:prstGeom>
        </p:spPr>
      </p:pic>
      <p:pic>
        <p:nvPicPr>
          <p:cNvPr id="9" name="Imagem 8">
            <a:extLst>
              <a:ext uri="{FF2B5EF4-FFF2-40B4-BE49-F238E27FC236}">
                <a16:creationId xmlns:a16="http://schemas.microsoft.com/office/drawing/2014/main" id="{AD58F45C-4579-43BA-9966-B5D774B4707D}"/>
              </a:ext>
            </a:extLst>
          </p:cNvPr>
          <p:cNvPicPr>
            <a:picLocks noChangeAspect="1"/>
          </p:cNvPicPr>
          <p:nvPr/>
        </p:nvPicPr>
        <p:blipFill rotWithShape="1">
          <a:blip r:embed="rId4"/>
          <a:srcRect r="20161"/>
          <a:stretch/>
        </p:blipFill>
        <p:spPr>
          <a:xfrm>
            <a:off x="2260746" y="2084832"/>
            <a:ext cx="6606419" cy="4544415"/>
          </a:xfrm>
          <a:prstGeom prst="rect">
            <a:avLst/>
          </a:prstGeom>
        </p:spPr>
      </p:pic>
      <p:pic>
        <p:nvPicPr>
          <p:cNvPr id="13" name="Imagem 12">
            <a:extLst>
              <a:ext uri="{FF2B5EF4-FFF2-40B4-BE49-F238E27FC236}">
                <a16:creationId xmlns:a16="http://schemas.microsoft.com/office/drawing/2014/main" id="{4B64955C-B32D-F5ED-C80C-3DE49CD701D8}"/>
              </a:ext>
            </a:extLst>
          </p:cNvPr>
          <p:cNvPicPr>
            <a:picLocks noChangeAspect="1"/>
          </p:cNvPicPr>
          <p:nvPr/>
        </p:nvPicPr>
        <p:blipFill>
          <a:blip r:embed="rId5"/>
          <a:stretch>
            <a:fillRect/>
          </a:stretch>
        </p:blipFill>
        <p:spPr>
          <a:xfrm>
            <a:off x="180533" y="1986178"/>
            <a:ext cx="1687190" cy="4741724"/>
          </a:xfrm>
          <a:prstGeom prst="rect">
            <a:avLst/>
          </a:prstGeom>
          <a:ln w="9525">
            <a:solidFill>
              <a:srgbClr val="FF0000"/>
            </a:solidFill>
          </a:ln>
        </p:spPr>
      </p:pic>
      <p:sp>
        <p:nvSpPr>
          <p:cNvPr id="14" name="Retângulo 13">
            <a:extLst>
              <a:ext uri="{FF2B5EF4-FFF2-40B4-BE49-F238E27FC236}">
                <a16:creationId xmlns:a16="http://schemas.microsoft.com/office/drawing/2014/main" id="{705A1956-5FE5-4391-A8DC-2B94B21E3B39}"/>
              </a:ext>
            </a:extLst>
          </p:cNvPr>
          <p:cNvSpPr/>
          <p:nvPr/>
        </p:nvSpPr>
        <p:spPr>
          <a:xfrm>
            <a:off x="2302692" y="2229200"/>
            <a:ext cx="1012008" cy="2463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 name="Conector reto 15">
            <a:extLst>
              <a:ext uri="{FF2B5EF4-FFF2-40B4-BE49-F238E27FC236}">
                <a16:creationId xmlns:a16="http://schemas.microsoft.com/office/drawing/2014/main" id="{CC4A17EF-DCA6-9547-DCFA-292DCC15D7A6}"/>
              </a:ext>
            </a:extLst>
          </p:cNvPr>
          <p:cNvCxnSpPr/>
          <p:nvPr/>
        </p:nvCxnSpPr>
        <p:spPr>
          <a:xfrm flipH="1" flipV="1">
            <a:off x="1867723" y="1986178"/>
            <a:ext cx="434969" cy="24302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A7F5D714-F983-2C1E-6954-250A6566D11A}"/>
              </a:ext>
            </a:extLst>
          </p:cNvPr>
          <p:cNvCxnSpPr/>
          <p:nvPr/>
        </p:nvCxnSpPr>
        <p:spPr>
          <a:xfrm flipH="1">
            <a:off x="1867723" y="4692650"/>
            <a:ext cx="434969" cy="20352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0" name="Imagem 19">
            <a:extLst>
              <a:ext uri="{FF2B5EF4-FFF2-40B4-BE49-F238E27FC236}">
                <a16:creationId xmlns:a16="http://schemas.microsoft.com/office/drawing/2014/main" id="{346BF1D1-8514-478E-ED97-A7A90874355E}"/>
              </a:ext>
            </a:extLst>
          </p:cNvPr>
          <p:cNvPicPr>
            <a:picLocks noChangeAspect="1"/>
          </p:cNvPicPr>
          <p:nvPr/>
        </p:nvPicPr>
        <p:blipFill>
          <a:blip r:embed="rId6"/>
          <a:stretch>
            <a:fillRect/>
          </a:stretch>
        </p:blipFill>
        <p:spPr>
          <a:xfrm>
            <a:off x="9218378" y="4568779"/>
            <a:ext cx="2676872" cy="1462906"/>
          </a:xfrm>
          <a:prstGeom prst="rect">
            <a:avLst/>
          </a:prstGeom>
        </p:spPr>
      </p:pic>
      <p:pic>
        <p:nvPicPr>
          <p:cNvPr id="21" name="Picture 8" descr="PyGame Celebrates 20 Years By Releasing PyGame 2.0 | Hackaday">
            <a:extLst>
              <a:ext uri="{FF2B5EF4-FFF2-40B4-BE49-F238E27FC236}">
                <a16:creationId xmlns:a16="http://schemas.microsoft.com/office/drawing/2014/main" id="{3CED5166-A7ED-8F4B-4B15-02734BD670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3788" y="228753"/>
            <a:ext cx="1807230" cy="1016567"/>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m 22">
            <a:extLst>
              <a:ext uri="{FF2B5EF4-FFF2-40B4-BE49-F238E27FC236}">
                <a16:creationId xmlns:a16="http://schemas.microsoft.com/office/drawing/2014/main" id="{D7D0477B-DD61-C60E-C3B2-5F322D5DCDB1}"/>
              </a:ext>
            </a:extLst>
          </p:cNvPr>
          <p:cNvPicPr>
            <a:picLocks noChangeAspect="1"/>
          </p:cNvPicPr>
          <p:nvPr/>
        </p:nvPicPr>
        <p:blipFill>
          <a:blip r:embed="rId8"/>
          <a:stretch>
            <a:fillRect/>
          </a:stretch>
        </p:blipFill>
        <p:spPr>
          <a:xfrm>
            <a:off x="8782203" y="228753"/>
            <a:ext cx="1355423" cy="1016567"/>
          </a:xfrm>
          <a:prstGeom prst="rect">
            <a:avLst/>
          </a:prstGeom>
        </p:spPr>
      </p:pic>
      <p:pic>
        <p:nvPicPr>
          <p:cNvPr id="24" name="Imagem 23">
            <a:extLst>
              <a:ext uri="{FF2B5EF4-FFF2-40B4-BE49-F238E27FC236}">
                <a16:creationId xmlns:a16="http://schemas.microsoft.com/office/drawing/2014/main" id="{6FFFD70D-D078-378F-0DB5-046942C69CBD}"/>
              </a:ext>
            </a:extLst>
          </p:cNvPr>
          <p:cNvPicPr>
            <a:picLocks noChangeAspect="1"/>
          </p:cNvPicPr>
          <p:nvPr/>
        </p:nvPicPr>
        <p:blipFill>
          <a:blip r:embed="rId9"/>
          <a:stretch>
            <a:fillRect/>
          </a:stretch>
        </p:blipFill>
        <p:spPr>
          <a:xfrm>
            <a:off x="10288811" y="240862"/>
            <a:ext cx="1605339" cy="1004458"/>
          </a:xfrm>
          <a:prstGeom prst="rect">
            <a:avLst/>
          </a:prstGeom>
        </p:spPr>
      </p:pic>
      <p:pic>
        <p:nvPicPr>
          <p:cNvPr id="25" name="Picture 12" descr="Getting started - CARLA Simulator">
            <a:extLst>
              <a:ext uri="{FF2B5EF4-FFF2-40B4-BE49-F238E27FC236}">
                <a16:creationId xmlns:a16="http://schemas.microsoft.com/office/drawing/2014/main" id="{B844C662-4074-4FB1-B97C-540100CBF1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20954" y="1299315"/>
            <a:ext cx="2339430" cy="80417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NumPy">
            <a:extLst>
              <a:ext uri="{FF2B5EF4-FFF2-40B4-BE49-F238E27FC236}">
                <a16:creationId xmlns:a16="http://schemas.microsoft.com/office/drawing/2014/main" id="{67ECC8C7-6705-4A42-4FBC-7F2C49A627D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12110"/>
          <a:stretch/>
        </p:blipFill>
        <p:spPr bwMode="auto">
          <a:xfrm>
            <a:off x="9410931" y="1397521"/>
            <a:ext cx="1202433" cy="475571"/>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m 28">
            <a:extLst>
              <a:ext uri="{FF2B5EF4-FFF2-40B4-BE49-F238E27FC236}">
                <a16:creationId xmlns:a16="http://schemas.microsoft.com/office/drawing/2014/main" id="{35776579-73CB-8037-86EF-9A547061905D}"/>
              </a:ext>
            </a:extLst>
          </p:cNvPr>
          <p:cNvPicPr>
            <a:picLocks noChangeAspect="1"/>
          </p:cNvPicPr>
          <p:nvPr/>
        </p:nvPicPr>
        <p:blipFill>
          <a:blip r:embed="rId12"/>
          <a:stretch>
            <a:fillRect/>
          </a:stretch>
        </p:blipFill>
        <p:spPr>
          <a:xfrm>
            <a:off x="10691206" y="1251044"/>
            <a:ext cx="1202944" cy="804178"/>
          </a:xfrm>
          <a:prstGeom prst="rect">
            <a:avLst/>
          </a:prstGeom>
        </p:spPr>
      </p:pic>
      <p:pic>
        <p:nvPicPr>
          <p:cNvPr id="4" name="Imagem 3">
            <a:extLst>
              <a:ext uri="{FF2B5EF4-FFF2-40B4-BE49-F238E27FC236}">
                <a16:creationId xmlns:a16="http://schemas.microsoft.com/office/drawing/2014/main" id="{643E07CB-529E-6A9C-596E-4ED622238DDE}"/>
              </a:ext>
            </a:extLst>
          </p:cNvPr>
          <p:cNvPicPr>
            <a:picLocks noChangeAspect="1"/>
          </p:cNvPicPr>
          <p:nvPr/>
        </p:nvPicPr>
        <p:blipFill>
          <a:blip r:embed="rId13"/>
          <a:stretch>
            <a:fillRect/>
          </a:stretch>
        </p:blipFill>
        <p:spPr>
          <a:xfrm>
            <a:off x="5447595" y="318920"/>
            <a:ext cx="1280377" cy="1275704"/>
          </a:xfrm>
          <a:prstGeom prst="rect">
            <a:avLst/>
          </a:prstGeom>
        </p:spPr>
      </p:pic>
      <p:pic>
        <p:nvPicPr>
          <p:cNvPr id="1026" name="Picture 2">
            <a:extLst>
              <a:ext uri="{FF2B5EF4-FFF2-40B4-BE49-F238E27FC236}">
                <a16:creationId xmlns:a16="http://schemas.microsoft.com/office/drawing/2014/main" id="{BB4B08D4-6836-5428-80DF-F314A00F40D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54942" y="1649017"/>
            <a:ext cx="1096134" cy="269752"/>
          </a:xfrm>
          <a:prstGeom prst="rect">
            <a:avLst/>
          </a:prstGeom>
          <a:noFill/>
          <a:extLst>
            <a:ext uri="{909E8E84-426E-40DD-AFC4-6F175D3DCCD1}">
              <a14:hiddenFill xmlns:a14="http://schemas.microsoft.com/office/drawing/2010/main">
                <a:solidFill>
                  <a:srgbClr val="FFFFFF"/>
                </a:solidFill>
              </a14:hiddenFill>
            </a:ext>
          </a:extLst>
        </p:spPr>
      </p:pic>
      <p:sp>
        <p:nvSpPr>
          <p:cNvPr id="5" name="Espaço Reservado para Número de Slide 4">
            <a:extLst>
              <a:ext uri="{FF2B5EF4-FFF2-40B4-BE49-F238E27FC236}">
                <a16:creationId xmlns:a16="http://schemas.microsoft.com/office/drawing/2014/main" id="{5FA61205-A5FA-BD7E-8EC0-0E709A65F4F0}"/>
              </a:ext>
            </a:extLst>
          </p:cNvPr>
          <p:cNvSpPr>
            <a:spLocks noGrp="1"/>
          </p:cNvSpPr>
          <p:nvPr>
            <p:ph type="sldNum" sz="quarter" idx="12"/>
          </p:nvPr>
        </p:nvSpPr>
        <p:spPr/>
        <p:txBody>
          <a:bodyPr/>
          <a:lstStyle/>
          <a:p>
            <a:r>
              <a:rPr lang="en-US" dirty="0"/>
              <a:t>Slide </a:t>
            </a:r>
            <a:fld id="{4FAB73BC-B049-4115-A692-8D63A059BFB8}" type="slidenum">
              <a:rPr lang="en-US" smtClean="0"/>
              <a:pPr/>
              <a:t>16</a:t>
            </a:fld>
            <a:r>
              <a:rPr lang="en-US" dirty="0"/>
              <a:t> of 50</a:t>
            </a:r>
          </a:p>
        </p:txBody>
      </p:sp>
    </p:spTree>
    <p:extLst>
      <p:ext uri="{BB962C8B-B14F-4D97-AF65-F5344CB8AC3E}">
        <p14:creationId xmlns:p14="http://schemas.microsoft.com/office/powerpoint/2010/main" val="3390537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22DF57-F2CB-2111-D727-AF809011DC97}"/>
              </a:ext>
            </a:extLst>
          </p:cNvPr>
          <p:cNvSpPr>
            <a:spLocks noGrp="1"/>
          </p:cNvSpPr>
          <p:nvPr>
            <p:ph type="title"/>
          </p:nvPr>
        </p:nvSpPr>
        <p:spPr>
          <a:xfrm>
            <a:off x="1024128" y="585216"/>
            <a:ext cx="3392967" cy="1499616"/>
          </a:xfrm>
        </p:spPr>
        <p:txBody>
          <a:bodyPr/>
          <a:lstStyle/>
          <a:p>
            <a:r>
              <a:rPr lang="pt-BR" dirty="0" err="1"/>
              <a:t>Sensors</a:t>
            </a:r>
            <a:r>
              <a:rPr lang="pt-BR" dirty="0"/>
              <a:t>’ data </a:t>
            </a:r>
          </a:p>
        </p:txBody>
      </p:sp>
      <p:sp>
        <p:nvSpPr>
          <p:cNvPr id="5" name="Retângulo 4">
            <a:extLst>
              <a:ext uri="{FF2B5EF4-FFF2-40B4-BE49-F238E27FC236}">
                <a16:creationId xmlns:a16="http://schemas.microsoft.com/office/drawing/2014/main" id="{A724381C-18AE-B287-9B5B-09C0146D4463}"/>
              </a:ext>
            </a:extLst>
          </p:cNvPr>
          <p:cNvSpPr/>
          <p:nvPr/>
        </p:nvSpPr>
        <p:spPr>
          <a:xfrm>
            <a:off x="188156" y="1895911"/>
            <a:ext cx="2296232" cy="4739781"/>
          </a:xfrm>
          <a:prstGeom prst="rect">
            <a:avLst/>
          </a:prstGeom>
          <a:solidFill>
            <a:srgbClr val="003366"/>
          </a:solidFill>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pt-BR" b="0" i="0" dirty="0">
                <a:effectLst/>
              </a:rPr>
              <a:t>GNSS</a:t>
            </a:r>
          </a:p>
          <a:p>
            <a:endParaRPr lang="en-US" dirty="0"/>
          </a:p>
          <a:p>
            <a:r>
              <a:rPr lang="en-US" sz="1400" u="sng" dirty="0"/>
              <a:t>RAW</a:t>
            </a:r>
            <a:endParaRPr lang="pt-BR" u="sng" dirty="0"/>
          </a:p>
          <a:p>
            <a:r>
              <a:rPr lang="en-US" sz="1400" dirty="0"/>
              <a:t>LATITUDE: X (geographic)</a:t>
            </a:r>
          </a:p>
          <a:p>
            <a:r>
              <a:rPr lang="en-US" sz="1400" dirty="0"/>
              <a:t>LONGITUDE: Y (geographic)</a:t>
            </a:r>
          </a:p>
          <a:p>
            <a:endParaRPr lang="en-US" sz="1400" dirty="0"/>
          </a:p>
          <a:p>
            <a:r>
              <a:rPr lang="en-US" sz="1400" u="sng" dirty="0"/>
              <a:t>CONVERTION</a:t>
            </a:r>
          </a:p>
          <a:p>
            <a:r>
              <a:rPr lang="en-US" sz="1400" dirty="0"/>
              <a:t>FROM GEO TO ECEF</a:t>
            </a:r>
            <a:r>
              <a:rPr lang="en-US" sz="1400" b="0" i="0" dirty="0">
                <a:effectLst/>
              </a:rPr>
              <a:t>: </a:t>
            </a:r>
          </a:p>
          <a:p>
            <a:endParaRPr lang="en-US" sz="1400" dirty="0"/>
          </a:p>
          <a:p>
            <a:endParaRPr lang="en-US" sz="1400" b="0" i="0" dirty="0">
              <a:effectLst/>
            </a:endParaRPr>
          </a:p>
          <a:p>
            <a:endParaRPr lang="en-US" sz="1400" dirty="0"/>
          </a:p>
          <a:p>
            <a:r>
              <a:rPr lang="en-US" sz="1400" dirty="0"/>
              <a:t>FROM ECEF TO ENU:</a:t>
            </a:r>
          </a:p>
          <a:p>
            <a:endParaRPr lang="en-US" sz="1400" b="0" i="0" dirty="0">
              <a:effectLst/>
            </a:endParaRPr>
          </a:p>
          <a:p>
            <a:endParaRPr lang="en-US" sz="1400" dirty="0"/>
          </a:p>
          <a:p>
            <a:endParaRPr lang="en-US" sz="1400" b="0" i="0" dirty="0">
              <a:effectLst/>
            </a:endParaRPr>
          </a:p>
          <a:p>
            <a:endParaRPr lang="en-US" sz="1400" dirty="0"/>
          </a:p>
          <a:p>
            <a:endParaRPr lang="en-US" sz="1400" b="0" i="0" dirty="0">
              <a:effectLst/>
            </a:endParaRPr>
          </a:p>
          <a:p>
            <a:endParaRPr lang="en-US" sz="1400" dirty="0"/>
          </a:p>
          <a:p>
            <a:r>
              <a:rPr lang="en-US" sz="1400" b="0" i="0" dirty="0">
                <a:effectLst/>
              </a:rPr>
              <a:t>FROM ENU TO PYGAME:</a:t>
            </a:r>
          </a:p>
        </p:txBody>
      </p:sp>
      <p:sp>
        <p:nvSpPr>
          <p:cNvPr id="6" name="Retângulo 5">
            <a:extLst>
              <a:ext uri="{FF2B5EF4-FFF2-40B4-BE49-F238E27FC236}">
                <a16:creationId xmlns:a16="http://schemas.microsoft.com/office/drawing/2014/main" id="{63A06019-9A6D-7BCB-7171-E86F8799F879}"/>
              </a:ext>
            </a:extLst>
          </p:cNvPr>
          <p:cNvSpPr/>
          <p:nvPr/>
        </p:nvSpPr>
        <p:spPr>
          <a:xfrm>
            <a:off x="2565582" y="1895911"/>
            <a:ext cx="2296800" cy="4739781"/>
          </a:xfrm>
          <a:prstGeom prst="rect">
            <a:avLst/>
          </a:prstGeom>
          <a:solidFill>
            <a:srgbClr val="003366"/>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pt-BR" b="0" i="0" dirty="0">
                <a:effectLst/>
              </a:rPr>
              <a:t>IMU</a:t>
            </a:r>
            <a:endParaRPr lang="pt-BR" dirty="0"/>
          </a:p>
          <a:p>
            <a:pPr algn="ctr"/>
            <a:endParaRPr lang="pt-BR" dirty="0"/>
          </a:p>
          <a:p>
            <a:r>
              <a:rPr lang="en-US" sz="1400" u="sng" dirty="0"/>
              <a:t>RAW</a:t>
            </a:r>
          </a:p>
          <a:p>
            <a:r>
              <a:rPr lang="en-US" sz="1400" dirty="0"/>
              <a:t>LINEAR ACCELERATION:</a:t>
            </a:r>
          </a:p>
          <a:p>
            <a:r>
              <a:rPr lang="en-US" sz="1400" dirty="0"/>
              <a:t>m/s</a:t>
            </a:r>
            <a:r>
              <a:rPr lang="en-US" sz="1400" baseline="30000" dirty="0"/>
              <a:t>2</a:t>
            </a:r>
          </a:p>
          <a:p>
            <a:endParaRPr lang="en-US" sz="1400" dirty="0"/>
          </a:p>
          <a:p>
            <a:r>
              <a:rPr lang="en-US" sz="1400" dirty="0"/>
              <a:t>ANGULAR VELOCITY:</a:t>
            </a:r>
          </a:p>
          <a:p>
            <a:r>
              <a:rPr lang="en-US" sz="1400" dirty="0"/>
              <a:t>rad/s</a:t>
            </a:r>
          </a:p>
          <a:p>
            <a:endParaRPr lang="pt-BR" sz="1400" dirty="0"/>
          </a:p>
          <a:p>
            <a:r>
              <a:rPr lang="pt-BR" sz="1400" dirty="0"/>
              <a:t>COMPASS:</a:t>
            </a:r>
          </a:p>
          <a:p>
            <a:r>
              <a:rPr lang="pt-BR" sz="1400" dirty="0" err="1"/>
              <a:t>Degrees</a:t>
            </a:r>
            <a:r>
              <a:rPr lang="pt-BR" sz="1400" dirty="0"/>
              <a:t> (º)</a:t>
            </a:r>
          </a:p>
          <a:p>
            <a:endParaRPr lang="pt-BR" sz="1400" dirty="0"/>
          </a:p>
          <a:p>
            <a:r>
              <a:rPr lang="pt-BR" sz="1400" u="sng" dirty="0"/>
              <a:t>CONVERTION NOT NEEDED</a:t>
            </a:r>
          </a:p>
        </p:txBody>
      </p:sp>
      <p:sp>
        <p:nvSpPr>
          <p:cNvPr id="7" name="Retângulo 6">
            <a:extLst>
              <a:ext uri="{FF2B5EF4-FFF2-40B4-BE49-F238E27FC236}">
                <a16:creationId xmlns:a16="http://schemas.microsoft.com/office/drawing/2014/main" id="{2B9F4CF0-A7E3-61EB-3101-07D4C044A0B0}"/>
              </a:ext>
            </a:extLst>
          </p:cNvPr>
          <p:cNvSpPr/>
          <p:nvPr/>
        </p:nvSpPr>
        <p:spPr>
          <a:xfrm>
            <a:off x="4943576" y="1895911"/>
            <a:ext cx="2296800" cy="4739781"/>
          </a:xfrm>
          <a:prstGeom prst="rect">
            <a:avLst/>
          </a:prstGeom>
          <a:solidFill>
            <a:srgbClr val="003366"/>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pt-BR" b="0" i="0" dirty="0">
                <a:effectLst/>
              </a:rPr>
              <a:t>CAMERA</a:t>
            </a:r>
          </a:p>
          <a:p>
            <a:pPr algn="ctr"/>
            <a:endParaRPr lang="pt-BR" dirty="0"/>
          </a:p>
          <a:p>
            <a:r>
              <a:rPr lang="en-US" sz="1400" u="sng" dirty="0"/>
              <a:t>RAW</a:t>
            </a:r>
          </a:p>
          <a:p>
            <a:r>
              <a:rPr lang="en-US" sz="1400" dirty="0"/>
              <a:t>IMAGE + SEMANTIC:</a:t>
            </a:r>
          </a:p>
          <a:p>
            <a:r>
              <a:rPr lang="en-US" sz="1400" dirty="0"/>
              <a:t>Red, Green, Blue, Semantic.</a:t>
            </a:r>
          </a:p>
          <a:p>
            <a:endParaRPr lang="en-US" sz="1400" dirty="0"/>
          </a:p>
          <a:p>
            <a:r>
              <a:rPr lang="en-US" sz="1400" u="sng" dirty="0"/>
              <a:t>CONVERTION</a:t>
            </a:r>
          </a:p>
          <a:p>
            <a:r>
              <a:rPr lang="en-US" sz="1400" dirty="0"/>
              <a:t>COLORED IMAGE:</a:t>
            </a:r>
          </a:p>
          <a:p>
            <a:r>
              <a:rPr lang="en-US" sz="1400" dirty="0"/>
              <a:t>Red, Green, Blue.</a:t>
            </a:r>
          </a:p>
          <a:p>
            <a:endParaRPr lang="en-US" sz="1400" dirty="0"/>
          </a:p>
          <a:p>
            <a:r>
              <a:rPr lang="en-US" sz="1400" dirty="0"/>
              <a:t>SEMANTIC SEGMENTED:</a:t>
            </a:r>
          </a:p>
          <a:p>
            <a:r>
              <a:rPr lang="en-US" sz="1400" dirty="0"/>
              <a:t>Semantic.</a:t>
            </a:r>
          </a:p>
          <a:p>
            <a:endParaRPr lang="en-US" sz="1400" dirty="0"/>
          </a:p>
          <a:p>
            <a:r>
              <a:rPr lang="en-US" sz="1400" dirty="0"/>
              <a:t>BINARY:</a:t>
            </a:r>
          </a:p>
          <a:p>
            <a:r>
              <a:rPr lang="en-US" sz="1400" dirty="0"/>
              <a:t>Semantic filtered with only interest objects in white.</a:t>
            </a:r>
          </a:p>
          <a:p>
            <a:endParaRPr lang="en-US" sz="1400" dirty="0"/>
          </a:p>
          <a:p>
            <a:r>
              <a:rPr lang="en-US" sz="1400" dirty="0"/>
              <a:t>YOLO:</a:t>
            </a:r>
          </a:p>
          <a:p>
            <a:r>
              <a:rPr lang="en-US" sz="1400" dirty="0"/>
              <a:t>Neural network model applied over Red, Green, Blue.</a:t>
            </a:r>
          </a:p>
        </p:txBody>
      </p:sp>
      <p:sp>
        <p:nvSpPr>
          <p:cNvPr id="8" name="Retângulo 7">
            <a:extLst>
              <a:ext uri="{FF2B5EF4-FFF2-40B4-BE49-F238E27FC236}">
                <a16:creationId xmlns:a16="http://schemas.microsoft.com/office/drawing/2014/main" id="{6F133157-0371-644A-2854-1A72E490A331}"/>
              </a:ext>
            </a:extLst>
          </p:cNvPr>
          <p:cNvSpPr/>
          <p:nvPr/>
        </p:nvSpPr>
        <p:spPr>
          <a:xfrm>
            <a:off x="7321570" y="1895911"/>
            <a:ext cx="2296800" cy="4739781"/>
          </a:xfrm>
          <a:prstGeom prst="rect">
            <a:avLst/>
          </a:prstGeom>
          <a:solidFill>
            <a:srgbClr val="003366"/>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pt-BR" dirty="0"/>
              <a:t>LIDAR</a:t>
            </a:r>
          </a:p>
          <a:p>
            <a:pPr algn="ctr"/>
            <a:endParaRPr lang="pt-BR" dirty="0"/>
          </a:p>
          <a:p>
            <a:r>
              <a:rPr lang="pt-BR" sz="1400" u="sng" dirty="0"/>
              <a:t>RAW</a:t>
            </a:r>
          </a:p>
          <a:p>
            <a:r>
              <a:rPr lang="pt-BR" sz="1400" dirty="0"/>
              <a:t>POINT CLOUD (</a:t>
            </a:r>
            <a:r>
              <a:rPr lang="pt-BR" sz="1400" dirty="0" err="1"/>
              <a:t>relative</a:t>
            </a:r>
            <a:r>
              <a:rPr lang="pt-BR" sz="1400" dirty="0"/>
              <a:t>):</a:t>
            </a:r>
          </a:p>
          <a:p>
            <a:r>
              <a:rPr lang="pt-BR" sz="1400" dirty="0"/>
              <a:t>X, Y, Z, </a:t>
            </a:r>
            <a:r>
              <a:rPr lang="pt-BR" sz="1400" dirty="0" err="1"/>
              <a:t>Semantic</a:t>
            </a:r>
            <a:r>
              <a:rPr lang="pt-BR" sz="1400" dirty="0"/>
              <a:t> per point</a:t>
            </a:r>
          </a:p>
          <a:p>
            <a:endParaRPr lang="pt-BR" sz="1400" dirty="0"/>
          </a:p>
          <a:p>
            <a:r>
              <a:rPr lang="pt-BR" sz="1400" u="sng" dirty="0"/>
              <a:t>CONVERTION</a:t>
            </a:r>
          </a:p>
          <a:p>
            <a:r>
              <a:rPr lang="pt-BR" sz="1400" dirty="0"/>
              <a:t>FROM RELATIVE TO STATIC:</a:t>
            </a:r>
          </a:p>
        </p:txBody>
      </p:sp>
      <p:sp>
        <p:nvSpPr>
          <p:cNvPr id="9" name="Retângulo 8">
            <a:extLst>
              <a:ext uri="{FF2B5EF4-FFF2-40B4-BE49-F238E27FC236}">
                <a16:creationId xmlns:a16="http://schemas.microsoft.com/office/drawing/2014/main" id="{17A93103-1F21-CA46-7D24-355CCB971612}"/>
              </a:ext>
            </a:extLst>
          </p:cNvPr>
          <p:cNvSpPr/>
          <p:nvPr/>
        </p:nvSpPr>
        <p:spPr>
          <a:xfrm>
            <a:off x="9699564" y="1895910"/>
            <a:ext cx="2296800" cy="4739781"/>
          </a:xfrm>
          <a:prstGeom prst="rect">
            <a:avLst/>
          </a:prstGeom>
          <a:solidFill>
            <a:srgbClr val="003366"/>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pt-BR" dirty="0"/>
              <a:t>WHEEL ODOMETRY AND SAS</a:t>
            </a:r>
          </a:p>
          <a:p>
            <a:r>
              <a:rPr lang="en-US" sz="1400" u="sng" dirty="0"/>
              <a:t>RAW</a:t>
            </a:r>
          </a:p>
          <a:p>
            <a:r>
              <a:rPr lang="en-US" sz="1400" dirty="0"/>
              <a:t>STEERING WHEEL: </a:t>
            </a:r>
          </a:p>
          <a:p>
            <a:r>
              <a:rPr lang="en-US" sz="1400" dirty="0"/>
              <a:t>-1 to 1</a:t>
            </a:r>
          </a:p>
          <a:p>
            <a:endParaRPr lang="en-US" sz="1400" dirty="0"/>
          </a:p>
          <a:p>
            <a:r>
              <a:rPr lang="en-US" sz="1400" dirty="0"/>
              <a:t>SPEED:</a:t>
            </a:r>
          </a:p>
          <a:p>
            <a:r>
              <a:rPr lang="en-US" sz="1400" dirty="0"/>
              <a:t>3D speed vector in m/s</a:t>
            </a:r>
          </a:p>
          <a:p>
            <a:endParaRPr lang="en-US" sz="1400" dirty="0"/>
          </a:p>
          <a:p>
            <a:r>
              <a:rPr lang="en-US" sz="1400" u="sng" dirty="0"/>
              <a:t>CONVERTION</a:t>
            </a:r>
          </a:p>
          <a:p>
            <a:r>
              <a:rPr lang="en-US" sz="1400" dirty="0"/>
              <a:t>STEERING WHEEL: </a:t>
            </a:r>
          </a:p>
          <a:p>
            <a:r>
              <a:rPr lang="en-US" sz="1400" dirty="0"/>
              <a:t>-360º to 360º</a:t>
            </a:r>
          </a:p>
          <a:p>
            <a:endParaRPr lang="en-US" sz="1400" dirty="0"/>
          </a:p>
          <a:p>
            <a:r>
              <a:rPr lang="en-US" sz="1400" dirty="0"/>
              <a:t>SPEED:</a:t>
            </a:r>
          </a:p>
          <a:p>
            <a:endParaRPr lang="en-US" sz="1400" dirty="0"/>
          </a:p>
        </p:txBody>
      </p:sp>
      <p:pic>
        <p:nvPicPr>
          <p:cNvPr id="11" name="Imagem 10">
            <a:extLst>
              <a:ext uri="{FF2B5EF4-FFF2-40B4-BE49-F238E27FC236}">
                <a16:creationId xmlns:a16="http://schemas.microsoft.com/office/drawing/2014/main" id="{BF314668-7687-D4C7-9B98-E1B7FC0608D5}"/>
              </a:ext>
            </a:extLst>
          </p:cNvPr>
          <p:cNvPicPr>
            <a:picLocks noChangeAspect="1"/>
          </p:cNvPicPr>
          <p:nvPr/>
        </p:nvPicPr>
        <p:blipFill>
          <a:blip r:embed="rId3"/>
          <a:stretch>
            <a:fillRect/>
          </a:stretch>
        </p:blipFill>
        <p:spPr>
          <a:xfrm>
            <a:off x="334539" y="3814635"/>
            <a:ext cx="2002898" cy="497690"/>
          </a:xfrm>
          <a:prstGeom prst="rect">
            <a:avLst/>
          </a:prstGeom>
        </p:spPr>
      </p:pic>
      <p:pic>
        <p:nvPicPr>
          <p:cNvPr id="13" name="Imagem 12">
            <a:extLst>
              <a:ext uri="{FF2B5EF4-FFF2-40B4-BE49-F238E27FC236}">
                <a16:creationId xmlns:a16="http://schemas.microsoft.com/office/drawing/2014/main" id="{E522F5CD-F85D-794E-797E-886226002D37}"/>
              </a:ext>
            </a:extLst>
          </p:cNvPr>
          <p:cNvPicPr>
            <a:picLocks noChangeAspect="1"/>
          </p:cNvPicPr>
          <p:nvPr/>
        </p:nvPicPr>
        <p:blipFill>
          <a:blip r:embed="rId4"/>
          <a:stretch>
            <a:fillRect/>
          </a:stretch>
        </p:blipFill>
        <p:spPr>
          <a:xfrm>
            <a:off x="334539" y="4681328"/>
            <a:ext cx="2002898" cy="1039419"/>
          </a:xfrm>
          <a:prstGeom prst="rect">
            <a:avLst/>
          </a:prstGeom>
        </p:spPr>
      </p:pic>
      <p:pic>
        <p:nvPicPr>
          <p:cNvPr id="15" name="Imagem 14">
            <a:extLst>
              <a:ext uri="{FF2B5EF4-FFF2-40B4-BE49-F238E27FC236}">
                <a16:creationId xmlns:a16="http://schemas.microsoft.com/office/drawing/2014/main" id="{23A1D051-891B-0C8B-6CEB-6AC1E4D0DE56}"/>
              </a:ext>
            </a:extLst>
          </p:cNvPr>
          <p:cNvPicPr>
            <a:picLocks noChangeAspect="1"/>
          </p:cNvPicPr>
          <p:nvPr/>
        </p:nvPicPr>
        <p:blipFill>
          <a:blip r:embed="rId5"/>
          <a:stretch>
            <a:fillRect/>
          </a:stretch>
        </p:blipFill>
        <p:spPr>
          <a:xfrm>
            <a:off x="334539" y="6156257"/>
            <a:ext cx="2002899" cy="391975"/>
          </a:xfrm>
          <a:prstGeom prst="rect">
            <a:avLst/>
          </a:prstGeom>
        </p:spPr>
      </p:pic>
      <p:pic>
        <p:nvPicPr>
          <p:cNvPr id="20" name="Imagem 19">
            <a:extLst>
              <a:ext uri="{FF2B5EF4-FFF2-40B4-BE49-F238E27FC236}">
                <a16:creationId xmlns:a16="http://schemas.microsoft.com/office/drawing/2014/main" id="{CAD2A648-0A93-C629-A0B8-D97F5007BA01}"/>
              </a:ext>
            </a:extLst>
          </p:cNvPr>
          <p:cNvPicPr>
            <a:picLocks noChangeAspect="1"/>
          </p:cNvPicPr>
          <p:nvPr/>
        </p:nvPicPr>
        <p:blipFill>
          <a:blip r:embed="rId6"/>
          <a:stretch>
            <a:fillRect/>
          </a:stretch>
        </p:blipFill>
        <p:spPr>
          <a:xfrm>
            <a:off x="8333533" y="222308"/>
            <a:ext cx="1574722" cy="1478962"/>
          </a:xfrm>
          <a:prstGeom prst="rect">
            <a:avLst/>
          </a:prstGeom>
        </p:spPr>
      </p:pic>
      <p:pic>
        <p:nvPicPr>
          <p:cNvPr id="22" name="Imagem 21">
            <a:extLst>
              <a:ext uri="{FF2B5EF4-FFF2-40B4-BE49-F238E27FC236}">
                <a16:creationId xmlns:a16="http://schemas.microsoft.com/office/drawing/2014/main" id="{DAAFAE73-9210-6809-CB9E-5C0832961BCA}"/>
              </a:ext>
            </a:extLst>
          </p:cNvPr>
          <p:cNvPicPr>
            <a:picLocks noChangeAspect="1"/>
          </p:cNvPicPr>
          <p:nvPr/>
        </p:nvPicPr>
        <p:blipFill>
          <a:blip r:embed="rId7"/>
          <a:stretch>
            <a:fillRect/>
          </a:stretch>
        </p:blipFill>
        <p:spPr>
          <a:xfrm>
            <a:off x="6465011" y="222308"/>
            <a:ext cx="1786497" cy="1478962"/>
          </a:xfrm>
          <a:prstGeom prst="rect">
            <a:avLst/>
          </a:prstGeom>
        </p:spPr>
      </p:pic>
      <p:pic>
        <p:nvPicPr>
          <p:cNvPr id="24" name="Imagem 23">
            <a:extLst>
              <a:ext uri="{FF2B5EF4-FFF2-40B4-BE49-F238E27FC236}">
                <a16:creationId xmlns:a16="http://schemas.microsoft.com/office/drawing/2014/main" id="{253D88B2-F2E8-15B9-E313-5FBFB5FCD3E4}"/>
              </a:ext>
            </a:extLst>
          </p:cNvPr>
          <p:cNvPicPr>
            <a:picLocks noChangeAspect="1"/>
          </p:cNvPicPr>
          <p:nvPr/>
        </p:nvPicPr>
        <p:blipFill>
          <a:blip r:embed="rId8"/>
          <a:stretch>
            <a:fillRect/>
          </a:stretch>
        </p:blipFill>
        <p:spPr>
          <a:xfrm>
            <a:off x="7476710" y="3842738"/>
            <a:ext cx="2002898" cy="726542"/>
          </a:xfrm>
          <a:prstGeom prst="rect">
            <a:avLst/>
          </a:prstGeom>
        </p:spPr>
      </p:pic>
      <p:pic>
        <p:nvPicPr>
          <p:cNvPr id="26" name="Imagem 25">
            <a:extLst>
              <a:ext uri="{FF2B5EF4-FFF2-40B4-BE49-F238E27FC236}">
                <a16:creationId xmlns:a16="http://schemas.microsoft.com/office/drawing/2014/main" id="{C588BB45-44A4-880B-2AC0-85CCE94A0749}"/>
              </a:ext>
            </a:extLst>
          </p:cNvPr>
          <p:cNvPicPr>
            <a:picLocks noChangeAspect="1"/>
          </p:cNvPicPr>
          <p:nvPr/>
        </p:nvPicPr>
        <p:blipFill rotWithShape="1">
          <a:blip r:embed="rId9"/>
          <a:srcRect t="11696"/>
          <a:stretch/>
        </p:blipFill>
        <p:spPr>
          <a:xfrm>
            <a:off x="9846515" y="5089065"/>
            <a:ext cx="2002898" cy="384487"/>
          </a:xfrm>
          <a:prstGeom prst="rect">
            <a:avLst/>
          </a:prstGeom>
        </p:spPr>
      </p:pic>
      <p:pic>
        <p:nvPicPr>
          <p:cNvPr id="27" name="Imagem 26">
            <a:extLst>
              <a:ext uri="{FF2B5EF4-FFF2-40B4-BE49-F238E27FC236}">
                <a16:creationId xmlns:a16="http://schemas.microsoft.com/office/drawing/2014/main" id="{5A8FC547-6105-411A-AC55-59C60955ECF6}"/>
              </a:ext>
            </a:extLst>
          </p:cNvPr>
          <p:cNvPicPr>
            <a:picLocks noChangeAspect="1"/>
          </p:cNvPicPr>
          <p:nvPr/>
        </p:nvPicPr>
        <p:blipFill rotWithShape="1">
          <a:blip r:embed="rId10"/>
          <a:srcRect t="78760"/>
          <a:stretch/>
        </p:blipFill>
        <p:spPr>
          <a:xfrm>
            <a:off x="10002416" y="335824"/>
            <a:ext cx="1993948" cy="1251929"/>
          </a:xfrm>
          <a:prstGeom prst="rect">
            <a:avLst/>
          </a:prstGeom>
          <a:ln w="9525">
            <a:solidFill>
              <a:srgbClr val="FF0000"/>
            </a:solidFill>
          </a:ln>
        </p:spPr>
      </p:pic>
      <p:sp>
        <p:nvSpPr>
          <p:cNvPr id="4" name="Espaço Reservado para Número de Slide 3">
            <a:extLst>
              <a:ext uri="{FF2B5EF4-FFF2-40B4-BE49-F238E27FC236}">
                <a16:creationId xmlns:a16="http://schemas.microsoft.com/office/drawing/2014/main" id="{3EC38D42-D189-DD21-9D6D-ECB9E872F0AE}"/>
              </a:ext>
            </a:extLst>
          </p:cNvPr>
          <p:cNvSpPr>
            <a:spLocks noGrp="1"/>
          </p:cNvSpPr>
          <p:nvPr>
            <p:ph type="sldNum" sz="quarter" idx="12"/>
          </p:nvPr>
        </p:nvSpPr>
        <p:spPr/>
        <p:txBody>
          <a:bodyPr/>
          <a:lstStyle/>
          <a:p>
            <a:r>
              <a:rPr lang="en-US" dirty="0"/>
              <a:t>Slide </a:t>
            </a:r>
            <a:fld id="{4FAB73BC-B049-4115-A692-8D63A059BFB8}" type="slidenum">
              <a:rPr lang="en-US" smtClean="0"/>
              <a:pPr/>
              <a:t>17</a:t>
            </a:fld>
            <a:r>
              <a:rPr lang="en-US" dirty="0"/>
              <a:t> of 50</a:t>
            </a:r>
          </a:p>
        </p:txBody>
      </p:sp>
    </p:spTree>
    <p:extLst>
      <p:ext uri="{BB962C8B-B14F-4D97-AF65-F5344CB8AC3E}">
        <p14:creationId xmlns:p14="http://schemas.microsoft.com/office/powerpoint/2010/main" val="3008519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1DF73-B4FF-07D9-C529-66D87608631A}"/>
              </a:ext>
            </a:extLst>
          </p:cNvPr>
          <p:cNvSpPr>
            <a:spLocks noGrp="1"/>
          </p:cNvSpPr>
          <p:nvPr>
            <p:ph type="ctrTitle"/>
          </p:nvPr>
        </p:nvSpPr>
        <p:spPr/>
        <p:txBody>
          <a:bodyPr/>
          <a:lstStyle/>
          <a:p>
            <a:r>
              <a:rPr lang="pt-BR" dirty="0" err="1"/>
              <a:t>Deep</a:t>
            </a:r>
            <a:r>
              <a:rPr lang="pt-BR" dirty="0"/>
              <a:t> </a:t>
            </a:r>
            <a:r>
              <a:rPr lang="pt-BR" dirty="0" err="1"/>
              <a:t>reinforcement</a:t>
            </a:r>
            <a:r>
              <a:rPr lang="pt-BR" dirty="0"/>
              <a:t> </a:t>
            </a:r>
            <a:r>
              <a:rPr lang="pt-BR" dirty="0" err="1"/>
              <a:t>learning</a:t>
            </a:r>
            <a:endParaRPr lang="pt-BR" dirty="0"/>
          </a:p>
        </p:txBody>
      </p:sp>
      <p:sp>
        <p:nvSpPr>
          <p:cNvPr id="3" name="Subtítulo 2">
            <a:extLst>
              <a:ext uri="{FF2B5EF4-FFF2-40B4-BE49-F238E27FC236}">
                <a16:creationId xmlns:a16="http://schemas.microsoft.com/office/drawing/2014/main" id="{C5B1D833-695A-D427-1F44-02C8FDE3C63A}"/>
              </a:ext>
            </a:extLst>
          </p:cNvPr>
          <p:cNvSpPr>
            <a:spLocks noGrp="1"/>
          </p:cNvSpPr>
          <p:nvPr>
            <p:ph type="subTitle" idx="1"/>
          </p:nvPr>
        </p:nvSpPr>
        <p:spPr/>
        <p:txBody>
          <a:bodyPr>
            <a:normAutofit/>
          </a:bodyPr>
          <a:lstStyle/>
          <a:p>
            <a:r>
              <a:rPr lang="pt-BR" sz="3200" cap="all" spc="200" dirty="0" err="1">
                <a:latin typeface="+mj-lt"/>
                <a:ea typeface="+mj-ea"/>
                <a:cs typeface="+mj-cs"/>
              </a:rPr>
              <a:t>Machine</a:t>
            </a:r>
            <a:r>
              <a:rPr lang="pt-BR" sz="3200" cap="all" spc="200" dirty="0">
                <a:latin typeface="+mj-lt"/>
                <a:ea typeface="+mj-ea"/>
                <a:cs typeface="+mj-cs"/>
              </a:rPr>
              <a:t> </a:t>
            </a:r>
            <a:r>
              <a:rPr lang="pt-BR" sz="3200" cap="all" spc="200" dirty="0" err="1">
                <a:latin typeface="+mj-lt"/>
                <a:ea typeface="+mj-ea"/>
                <a:cs typeface="+mj-cs"/>
              </a:rPr>
              <a:t>learning</a:t>
            </a:r>
            <a:endParaRPr lang="pt-BR" sz="3200" cap="all" spc="200" dirty="0">
              <a:latin typeface="+mj-lt"/>
              <a:ea typeface="+mj-ea"/>
              <a:cs typeface="+mj-cs"/>
            </a:endParaRPr>
          </a:p>
        </p:txBody>
      </p:sp>
      <p:pic>
        <p:nvPicPr>
          <p:cNvPr id="5122" name="Picture 2" descr="realistic image of a modern autonomous vehicle">
            <a:extLst>
              <a:ext uri="{FF2B5EF4-FFF2-40B4-BE49-F238E27FC236}">
                <a16:creationId xmlns:a16="http://schemas.microsoft.com/office/drawing/2014/main" id="{64A6E501-B654-008C-43AD-E960D4658B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631" b="31126"/>
          <a:stretch/>
        </p:blipFill>
        <p:spPr bwMode="auto">
          <a:xfrm>
            <a:off x="-2" y="6918"/>
            <a:ext cx="12192001" cy="4552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262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MACHINE LEARNING </a:t>
            </a:r>
          </a:p>
        </p:txBody>
      </p:sp>
      <p:pic>
        <p:nvPicPr>
          <p:cNvPr id="10" name="Imagem 9">
            <a:extLst>
              <a:ext uri="{FF2B5EF4-FFF2-40B4-BE49-F238E27FC236}">
                <a16:creationId xmlns:a16="http://schemas.microsoft.com/office/drawing/2014/main" id="{AFB4EA96-DCF3-D254-7158-B745AEBCB01E}"/>
              </a:ext>
            </a:extLst>
          </p:cNvPr>
          <p:cNvPicPr>
            <a:picLocks noChangeAspect="1"/>
          </p:cNvPicPr>
          <p:nvPr/>
        </p:nvPicPr>
        <p:blipFill>
          <a:blip r:embed="rId3"/>
          <a:stretch>
            <a:fillRect/>
          </a:stretch>
        </p:blipFill>
        <p:spPr>
          <a:xfrm>
            <a:off x="4546834" y="1853494"/>
            <a:ext cx="7441034" cy="4723563"/>
          </a:xfrm>
          <a:prstGeom prst="rect">
            <a:avLst/>
          </a:prstGeom>
        </p:spPr>
      </p:pic>
      <p:sp>
        <p:nvSpPr>
          <p:cNvPr id="12" name="CaixaDeTexto 11">
            <a:extLst>
              <a:ext uri="{FF2B5EF4-FFF2-40B4-BE49-F238E27FC236}">
                <a16:creationId xmlns:a16="http://schemas.microsoft.com/office/drawing/2014/main" id="{A68E5127-BB21-43B5-02E7-EC810064F39D}"/>
              </a:ext>
            </a:extLst>
          </p:cNvPr>
          <p:cNvSpPr txBox="1"/>
          <p:nvPr/>
        </p:nvSpPr>
        <p:spPr>
          <a:xfrm>
            <a:off x="440730" y="1951672"/>
            <a:ext cx="3984463" cy="1477328"/>
          </a:xfrm>
          <a:prstGeom prst="rect">
            <a:avLst/>
          </a:prstGeom>
          <a:noFill/>
        </p:spPr>
        <p:txBody>
          <a:bodyPr wrap="square" rtlCol="0">
            <a:spAutoFit/>
          </a:bodyPr>
          <a:lstStyle/>
          <a:p>
            <a:r>
              <a:rPr lang="en-US" u="sng" dirty="0"/>
              <a:t>Machine Learning</a:t>
            </a:r>
            <a:r>
              <a:rPr lang="en-US" dirty="0"/>
              <a:t> is a field of inquiry devoted to understanding and building methods that “learn”, that is, methods that leverage data to improve performance on some set of tasks.</a:t>
            </a:r>
            <a:endParaRPr lang="pt-BR" dirty="0"/>
          </a:p>
        </p:txBody>
      </p:sp>
      <p:sp>
        <p:nvSpPr>
          <p:cNvPr id="4" name="Espaço Reservado para Número de Slide 3">
            <a:extLst>
              <a:ext uri="{FF2B5EF4-FFF2-40B4-BE49-F238E27FC236}">
                <a16:creationId xmlns:a16="http://schemas.microsoft.com/office/drawing/2014/main" id="{FC21EA8C-9A2C-947E-12B9-CB0C60654232}"/>
              </a:ext>
            </a:extLst>
          </p:cNvPr>
          <p:cNvSpPr>
            <a:spLocks noGrp="1"/>
          </p:cNvSpPr>
          <p:nvPr>
            <p:ph type="sldNum" sz="quarter" idx="12"/>
          </p:nvPr>
        </p:nvSpPr>
        <p:spPr/>
        <p:txBody>
          <a:bodyPr/>
          <a:lstStyle/>
          <a:p>
            <a:r>
              <a:rPr lang="en-US" dirty="0"/>
              <a:t>Slide </a:t>
            </a:r>
            <a:fld id="{4FAB73BC-B049-4115-A692-8D63A059BFB8}" type="slidenum">
              <a:rPr lang="en-US" smtClean="0"/>
              <a:pPr/>
              <a:t>19</a:t>
            </a:fld>
            <a:r>
              <a:rPr lang="en-US" dirty="0"/>
              <a:t> of 50</a:t>
            </a:r>
          </a:p>
        </p:txBody>
      </p:sp>
      <p:pic>
        <p:nvPicPr>
          <p:cNvPr id="5" name="Imagem 4">
            <a:extLst>
              <a:ext uri="{FF2B5EF4-FFF2-40B4-BE49-F238E27FC236}">
                <a16:creationId xmlns:a16="http://schemas.microsoft.com/office/drawing/2014/main" id="{D22D5654-9899-5635-CD07-CC8F61AA3062}"/>
              </a:ext>
            </a:extLst>
          </p:cNvPr>
          <p:cNvPicPr>
            <a:picLocks noChangeAspect="1"/>
          </p:cNvPicPr>
          <p:nvPr/>
        </p:nvPicPr>
        <p:blipFill>
          <a:blip r:embed="rId4"/>
          <a:stretch>
            <a:fillRect/>
          </a:stretch>
        </p:blipFill>
        <p:spPr>
          <a:xfrm>
            <a:off x="204131" y="3569369"/>
            <a:ext cx="4221061" cy="2990923"/>
          </a:xfrm>
          <a:prstGeom prst="rect">
            <a:avLst/>
          </a:prstGeom>
        </p:spPr>
      </p:pic>
    </p:spTree>
    <p:extLst>
      <p:ext uri="{BB962C8B-B14F-4D97-AF65-F5344CB8AC3E}">
        <p14:creationId xmlns:p14="http://schemas.microsoft.com/office/powerpoint/2010/main" val="141471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1DF73-B4FF-07D9-C529-66D87608631A}"/>
              </a:ext>
            </a:extLst>
          </p:cNvPr>
          <p:cNvSpPr>
            <a:spLocks noGrp="1"/>
          </p:cNvSpPr>
          <p:nvPr>
            <p:ph type="ctrTitle"/>
          </p:nvPr>
        </p:nvSpPr>
        <p:spPr/>
        <p:txBody>
          <a:bodyPr/>
          <a:lstStyle/>
          <a:p>
            <a:r>
              <a:rPr lang="pt-BR" dirty="0" err="1"/>
              <a:t>Introduction</a:t>
            </a:r>
            <a:r>
              <a:rPr lang="pt-BR" dirty="0"/>
              <a:t> </a:t>
            </a:r>
            <a:r>
              <a:rPr lang="pt-BR" dirty="0" err="1"/>
              <a:t>and</a:t>
            </a:r>
            <a:r>
              <a:rPr lang="pt-BR" dirty="0"/>
              <a:t> </a:t>
            </a:r>
            <a:r>
              <a:rPr lang="pt-BR" dirty="0" err="1"/>
              <a:t>Research</a:t>
            </a:r>
            <a:r>
              <a:rPr lang="pt-BR" dirty="0"/>
              <a:t> </a:t>
            </a:r>
            <a:r>
              <a:rPr lang="pt-BR" dirty="0" err="1"/>
              <a:t>proposal</a:t>
            </a:r>
            <a:endParaRPr lang="pt-BR" dirty="0"/>
          </a:p>
        </p:txBody>
      </p:sp>
      <p:sp>
        <p:nvSpPr>
          <p:cNvPr id="3" name="Subtítulo 2">
            <a:extLst>
              <a:ext uri="{FF2B5EF4-FFF2-40B4-BE49-F238E27FC236}">
                <a16:creationId xmlns:a16="http://schemas.microsoft.com/office/drawing/2014/main" id="{C5B1D833-695A-D427-1F44-02C8FDE3C63A}"/>
              </a:ext>
            </a:extLst>
          </p:cNvPr>
          <p:cNvSpPr>
            <a:spLocks noGrp="1"/>
          </p:cNvSpPr>
          <p:nvPr>
            <p:ph type="subTitle" idx="1"/>
          </p:nvPr>
        </p:nvSpPr>
        <p:spPr/>
        <p:txBody>
          <a:bodyPr>
            <a:normAutofit/>
          </a:bodyPr>
          <a:lstStyle/>
          <a:p>
            <a:r>
              <a:rPr lang="pt-BR" sz="3200" cap="all" spc="200" dirty="0" err="1">
                <a:latin typeface="+mj-lt"/>
                <a:ea typeface="+mj-ea"/>
                <a:cs typeface="+mj-cs"/>
              </a:rPr>
              <a:t>introduction</a:t>
            </a:r>
            <a:endParaRPr lang="pt-BR" sz="3200" cap="all" spc="200" dirty="0">
              <a:latin typeface="+mj-lt"/>
              <a:ea typeface="+mj-ea"/>
              <a:cs typeface="+mj-cs"/>
            </a:endParaRPr>
          </a:p>
        </p:txBody>
      </p:sp>
      <p:pic>
        <p:nvPicPr>
          <p:cNvPr id="2050" name="Picture 2" descr="three autonomous vehicles in a landscape">
            <a:extLst>
              <a:ext uri="{FF2B5EF4-FFF2-40B4-BE49-F238E27FC236}">
                <a16:creationId xmlns:a16="http://schemas.microsoft.com/office/drawing/2014/main" id="{FDD16FD3-0C23-969A-1682-0CD12304AB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060" b="14176"/>
          <a:stretch/>
        </p:blipFill>
        <p:spPr bwMode="auto">
          <a:xfrm>
            <a:off x="0" y="-5920"/>
            <a:ext cx="12192000" cy="457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013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B2B963-D1A4-1B6A-E760-3CF505F4F7BF}"/>
              </a:ext>
            </a:extLst>
          </p:cNvPr>
          <p:cNvSpPr>
            <a:spLocks noGrp="1"/>
          </p:cNvSpPr>
          <p:nvPr>
            <p:ph type="title"/>
          </p:nvPr>
        </p:nvSpPr>
        <p:spPr/>
        <p:txBody>
          <a:bodyPr/>
          <a:lstStyle/>
          <a:p>
            <a:r>
              <a:rPr lang="pt-BR" dirty="0" err="1"/>
              <a:t>Markov</a:t>
            </a:r>
            <a:r>
              <a:rPr lang="pt-BR" dirty="0"/>
              <a:t> </a:t>
            </a:r>
            <a:r>
              <a:rPr lang="pt-BR" dirty="0" err="1"/>
              <a:t>Decision</a:t>
            </a:r>
            <a:r>
              <a:rPr lang="pt-BR" dirty="0"/>
              <a:t> </a:t>
            </a:r>
            <a:r>
              <a:rPr lang="pt-BR" dirty="0" err="1"/>
              <a:t>Process</a:t>
            </a:r>
            <a:endParaRPr lang="pt-BR" dirty="0"/>
          </a:p>
        </p:txBody>
      </p:sp>
      <p:sp>
        <p:nvSpPr>
          <p:cNvPr id="3" name="Espaço Reservado para Conteúdo 2">
            <a:extLst>
              <a:ext uri="{FF2B5EF4-FFF2-40B4-BE49-F238E27FC236}">
                <a16:creationId xmlns:a16="http://schemas.microsoft.com/office/drawing/2014/main" id="{A89C9D79-10AA-31A7-EDDB-6B51CE7C2D79}"/>
              </a:ext>
            </a:extLst>
          </p:cNvPr>
          <p:cNvSpPr>
            <a:spLocks noGrp="1"/>
          </p:cNvSpPr>
          <p:nvPr>
            <p:ph idx="1"/>
          </p:nvPr>
        </p:nvSpPr>
        <p:spPr>
          <a:xfrm>
            <a:off x="479394" y="2099566"/>
            <a:ext cx="6045693" cy="4051365"/>
          </a:xfrm>
          <a:noFill/>
        </p:spPr>
        <p:txBody>
          <a:bodyPr wrap="square" rtlCol="0">
            <a:spAutoFit/>
          </a:bodyPr>
          <a:lstStyle/>
          <a:p>
            <a:pPr marL="251460" indent="-342900" defTabSz="457200">
              <a:buFont typeface="+mj-lt"/>
              <a:buAutoNum type="arabicPeriod"/>
            </a:pPr>
            <a:r>
              <a:rPr lang="pt-BR" sz="1800" b="1" dirty="0" err="1"/>
              <a:t>Markov</a:t>
            </a:r>
            <a:r>
              <a:rPr lang="pt-BR" sz="1800" b="1" dirty="0"/>
              <a:t> </a:t>
            </a:r>
            <a:r>
              <a:rPr lang="pt-BR" sz="1800" b="1" dirty="0" err="1"/>
              <a:t>Property</a:t>
            </a:r>
            <a:r>
              <a:rPr lang="pt-BR" sz="1800" b="1" dirty="0"/>
              <a:t>: </a:t>
            </a:r>
            <a:r>
              <a:rPr lang="pt-BR" sz="1800" dirty="0"/>
              <a:t>Defines </a:t>
            </a:r>
            <a:r>
              <a:rPr lang="pt-BR" sz="1800" dirty="0" err="1"/>
              <a:t>that</a:t>
            </a:r>
            <a:r>
              <a:rPr lang="pt-BR" sz="1800" dirty="0"/>
              <a:t> </a:t>
            </a:r>
            <a:r>
              <a:rPr lang="pt-BR" sz="1800" dirty="0" err="1"/>
              <a:t>the</a:t>
            </a:r>
            <a:r>
              <a:rPr lang="pt-BR" sz="1800" dirty="0"/>
              <a:t> c</a:t>
            </a:r>
            <a:r>
              <a:rPr lang="en-US" sz="1800" dirty="0" err="1"/>
              <a:t>urrent</a:t>
            </a:r>
            <a:r>
              <a:rPr lang="en-US" sz="1800" dirty="0"/>
              <a:t> state of the agent depends only of its immediate previous state (1).</a:t>
            </a:r>
          </a:p>
          <a:p>
            <a:pPr marL="251460" indent="-342900" defTabSz="457200">
              <a:buFont typeface="+mj-lt"/>
              <a:buAutoNum type="arabicPeriod"/>
            </a:pPr>
            <a:r>
              <a:rPr lang="pt-BR" sz="1800" b="1" dirty="0" err="1"/>
              <a:t>Markov</a:t>
            </a:r>
            <a:r>
              <a:rPr lang="pt-BR" sz="1800" b="1" dirty="0"/>
              <a:t> </a:t>
            </a:r>
            <a:r>
              <a:rPr lang="pt-BR" sz="1800" b="1" dirty="0" err="1"/>
              <a:t>Proces</a:t>
            </a:r>
            <a:r>
              <a:rPr lang="en-US" sz="1800" b="1" dirty="0"/>
              <a:t>s: </a:t>
            </a:r>
            <a:r>
              <a:rPr lang="en-US" sz="1800" dirty="0"/>
              <a:t>Defines the state transition probability, consisting of a sequence of random states that obey the Markov Property (2). </a:t>
            </a:r>
          </a:p>
          <a:p>
            <a:pPr marL="251460" indent="-342900" defTabSz="457200">
              <a:buFont typeface="+mj-lt"/>
              <a:buAutoNum type="arabicPeriod"/>
            </a:pPr>
            <a:r>
              <a:rPr lang="pt-BR" sz="1800" b="1" dirty="0" err="1"/>
              <a:t>Markov</a:t>
            </a:r>
            <a:r>
              <a:rPr lang="pt-BR" sz="1800" b="1" dirty="0"/>
              <a:t> </a:t>
            </a:r>
            <a:r>
              <a:rPr lang="pt-BR" sz="1800" b="1" dirty="0" err="1"/>
              <a:t>Reward</a:t>
            </a:r>
            <a:r>
              <a:rPr lang="pt-BR" sz="1800" b="1" dirty="0"/>
              <a:t> </a:t>
            </a:r>
            <a:r>
              <a:rPr lang="pt-BR" sz="1800" b="1" dirty="0" err="1"/>
              <a:t>Process</a:t>
            </a:r>
            <a:r>
              <a:rPr lang="pt-BR" sz="1800" b="1" dirty="0"/>
              <a:t>: </a:t>
            </a:r>
            <a:r>
              <a:rPr lang="pt-BR" sz="1800" dirty="0"/>
              <a:t>D</a:t>
            </a:r>
            <a:r>
              <a:rPr lang="en-US" sz="1800" dirty="0" err="1"/>
              <a:t>efines</a:t>
            </a:r>
            <a:r>
              <a:rPr lang="en-US" sz="1800" dirty="0"/>
              <a:t> the expected state reward (after leaving the current state), over all possible states that could be followed after state “s” (3).</a:t>
            </a:r>
          </a:p>
          <a:p>
            <a:pPr marL="251460" indent="-342900" defTabSz="457200">
              <a:buFont typeface="+mj-lt"/>
              <a:buAutoNum type="arabicPeriod"/>
            </a:pPr>
            <a:r>
              <a:rPr lang="en-US" sz="1800" b="1" dirty="0"/>
              <a:t>Markov Decision Process: </a:t>
            </a:r>
            <a:r>
              <a:rPr lang="en-US" sz="1800" dirty="0"/>
              <a:t>Evolves previous definitions, considering that the agent’s actions can interfere in its next state and </a:t>
            </a:r>
            <a:r>
              <a:rPr lang="pt-BR" sz="1800" dirty="0" err="1"/>
              <a:t>received</a:t>
            </a:r>
            <a:r>
              <a:rPr lang="pt-BR" sz="1800" dirty="0"/>
              <a:t> </a:t>
            </a:r>
            <a:r>
              <a:rPr lang="pt-BR" sz="1800" dirty="0" err="1"/>
              <a:t>rewards</a:t>
            </a:r>
            <a:r>
              <a:rPr lang="pt-BR" sz="1800" dirty="0"/>
              <a:t> (4).</a:t>
            </a:r>
          </a:p>
          <a:p>
            <a:pPr marL="251460" indent="-342900" defTabSz="457200">
              <a:buFont typeface="+mj-lt"/>
              <a:buAutoNum type="arabicPeriod"/>
            </a:pPr>
            <a:r>
              <a:rPr lang="pt-BR" sz="1800" b="1" dirty="0" err="1"/>
              <a:t>Discounted</a:t>
            </a:r>
            <a:r>
              <a:rPr lang="pt-BR" sz="1800" b="1" dirty="0"/>
              <a:t> </a:t>
            </a:r>
            <a:r>
              <a:rPr lang="pt-BR" sz="1800" b="1" dirty="0" err="1"/>
              <a:t>Cummulative</a:t>
            </a:r>
            <a:r>
              <a:rPr lang="pt-BR" sz="1800" b="1" dirty="0"/>
              <a:t> </a:t>
            </a:r>
            <a:r>
              <a:rPr lang="pt-BR" sz="1800" b="1" dirty="0" err="1"/>
              <a:t>Return</a:t>
            </a:r>
            <a:r>
              <a:rPr lang="pt-BR" sz="1800" b="1" dirty="0"/>
              <a:t>: </a:t>
            </a:r>
            <a:r>
              <a:rPr lang="pt-BR" sz="1800" dirty="0" err="1"/>
              <a:t>Discounted</a:t>
            </a:r>
            <a:r>
              <a:rPr lang="pt-BR" sz="1800" dirty="0"/>
              <a:t> sum </a:t>
            </a:r>
            <a:r>
              <a:rPr lang="pt-BR" sz="1800" dirty="0" err="1"/>
              <a:t>of</a:t>
            </a:r>
            <a:r>
              <a:rPr lang="pt-BR" sz="1800" dirty="0"/>
              <a:t> </a:t>
            </a:r>
            <a:r>
              <a:rPr lang="pt-BR" sz="1800" dirty="0" err="1"/>
              <a:t>the</a:t>
            </a:r>
            <a:r>
              <a:rPr lang="pt-BR" sz="1800" dirty="0"/>
              <a:t> </a:t>
            </a:r>
            <a:r>
              <a:rPr lang="pt-BR" sz="1800" dirty="0" err="1"/>
              <a:t>received</a:t>
            </a:r>
            <a:r>
              <a:rPr lang="pt-BR" sz="1800" dirty="0"/>
              <a:t> </a:t>
            </a:r>
            <a:r>
              <a:rPr lang="pt-BR" sz="1800" dirty="0" err="1"/>
              <a:t>rewards</a:t>
            </a:r>
            <a:r>
              <a:rPr lang="pt-BR" sz="1800" dirty="0"/>
              <a:t> in a </a:t>
            </a:r>
            <a:r>
              <a:rPr lang="pt-BR" sz="1800" dirty="0" err="1"/>
              <a:t>sequence</a:t>
            </a:r>
            <a:r>
              <a:rPr lang="pt-BR" sz="1800" dirty="0"/>
              <a:t> </a:t>
            </a:r>
            <a:r>
              <a:rPr lang="pt-BR" sz="1800" dirty="0" err="1"/>
              <a:t>of</a:t>
            </a:r>
            <a:r>
              <a:rPr lang="pt-BR" sz="1800" dirty="0"/>
              <a:t> </a:t>
            </a:r>
            <a:r>
              <a:rPr lang="pt-BR" sz="1800" dirty="0" err="1"/>
              <a:t>states</a:t>
            </a:r>
            <a:r>
              <a:rPr lang="pt-BR" sz="1800" dirty="0"/>
              <a:t> </a:t>
            </a:r>
            <a:r>
              <a:rPr lang="pt-BR" sz="1800" dirty="0" err="1"/>
              <a:t>and</a:t>
            </a:r>
            <a:r>
              <a:rPr lang="pt-BR" sz="1800" dirty="0"/>
              <a:t> </a:t>
            </a:r>
            <a:r>
              <a:rPr lang="pt-BR" sz="1800" dirty="0" err="1"/>
              <a:t>actions</a:t>
            </a:r>
            <a:r>
              <a:rPr lang="pt-BR" sz="1800" dirty="0"/>
              <a:t> (5).</a:t>
            </a:r>
          </a:p>
        </p:txBody>
      </p:sp>
      <p:pic>
        <p:nvPicPr>
          <p:cNvPr id="7" name="Imagem 6">
            <a:extLst>
              <a:ext uri="{FF2B5EF4-FFF2-40B4-BE49-F238E27FC236}">
                <a16:creationId xmlns:a16="http://schemas.microsoft.com/office/drawing/2014/main" id="{6F31CD37-29CD-8607-6C19-3ED861028438}"/>
              </a:ext>
            </a:extLst>
          </p:cNvPr>
          <p:cNvPicPr>
            <a:picLocks noChangeAspect="1"/>
          </p:cNvPicPr>
          <p:nvPr/>
        </p:nvPicPr>
        <p:blipFill>
          <a:blip r:embed="rId3"/>
          <a:stretch>
            <a:fillRect/>
          </a:stretch>
        </p:blipFill>
        <p:spPr>
          <a:xfrm>
            <a:off x="7946855" y="2106809"/>
            <a:ext cx="3400425" cy="428625"/>
          </a:xfrm>
          <a:prstGeom prst="rect">
            <a:avLst/>
          </a:prstGeom>
        </p:spPr>
      </p:pic>
      <p:pic>
        <p:nvPicPr>
          <p:cNvPr id="9" name="Imagem 8">
            <a:extLst>
              <a:ext uri="{FF2B5EF4-FFF2-40B4-BE49-F238E27FC236}">
                <a16:creationId xmlns:a16="http://schemas.microsoft.com/office/drawing/2014/main" id="{79876EAA-FD1E-2460-2764-5E3A23C67A61}"/>
              </a:ext>
            </a:extLst>
          </p:cNvPr>
          <p:cNvPicPr>
            <a:picLocks noChangeAspect="1"/>
          </p:cNvPicPr>
          <p:nvPr/>
        </p:nvPicPr>
        <p:blipFill>
          <a:blip r:embed="rId4"/>
          <a:stretch>
            <a:fillRect/>
          </a:stretch>
        </p:blipFill>
        <p:spPr>
          <a:xfrm>
            <a:off x="7946855" y="2743845"/>
            <a:ext cx="3000375" cy="438150"/>
          </a:xfrm>
          <a:prstGeom prst="rect">
            <a:avLst/>
          </a:prstGeom>
        </p:spPr>
      </p:pic>
      <p:pic>
        <p:nvPicPr>
          <p:cNvPr id="13" name="Imagem 12">
            <a:extLst>
              <a:ext uri="{FF2B5EF4-FFF2-40B4-BE49-F238E27FC236}">
                <a16:creationId xmlns:a16="http://schemas.microsoft.com/office/drawing/2014/main" id="{249A0FED-5B64-F5ED-FC2E-914DBCDA575D}"/>
              </a:ext>
            </a:extLst>
          </p:cNvPr>
          <p:cNvPicPr>
            <a:picLocks noChangeAspect="1"/>
          </p:cNvPicPr>
          <p:nvPr/>
        </p:nvPicPr>
        <p:blipFill>
          <a:blip r:embed="rId5"/>
          <a:stretch>
            <a:fillRect/>
          </a:stretch>
        </p:blipFill>
        <p:spPr>
          <a:xfrm>
            <a:off x="7946855" y="3714653"/>
            <a:ext cx="2409825" cy="476250"/>
          </a:xfrm>
          <a:prstGeom prst="rect">
            <a:avLst/>
          </a:prstGeom>
        </p:spPr>
      </p:pic>
      <p:pic>
        <p:nvPicPr>
          <p:cNvPr id="15" name="Imagem 14">
            <a:extLst>
              <a:ext uri="{FF2B5EF4-FFF2-40B4-BE49-F238E27FC236}">
                <a16:creationId xmlns:a16="http://schemas.microsoft.com/office/drawing/2014/main" id="{E4204F6D-DC01-10BC-E5D1-5A6C810ADB2C}"/>
              </a:ext>
            </a:extLst>
          </p:cNvPr>
          <p:cNvPicPr>
            <a:picLocks noChangeAspect="1"/>
          </p:cNvPicPr>
          <p:nvPr/>
        </p:nvPicPr>
        <p:blipFill>
          <a:blip r:embed="rId6"/>
          <a:stretch>
            <a:fillRect/>
          </a:stretch>
        </p:blipFill>
        <p:spPr>
          <a:xfrm>
            <a:off x="7991245" y="4515865"/>
            <a:ext cx="3810000" cy="933450"/>
          </a:xfrm>
          <a:prstGeom prst="rect">
            <a:avLst/>
          </a:prstGeom>
        </p:spPr>
      </p:pic>
      <p:pic>
        <p:nvPicPr>
          <p:cNvPr id="17" name="Imagem 16">
            <a:extLst>
              <a:ext uri="{FF2B5EF4-FFF2-40B4-BE49-F238E27FC236}">
                <a16:creationId xmlns:a16="http://schemas.microsoft.com/office/drawing/2014/main" id="{B08E4515-5FA1-7D30-8121-F02C7641F484}"/>
              </a:ext>
            </a:extLst>
          </p:cNvPr>
          <p:cNvPicPr>
            <a:picLocks noChangeAspect="1"/>
          </p:cNvPicPr>
          <p:nvPr/>
        </p:nvPicPr>
        <p:blipFill rotWithShape="1">
          <a:blip r:embed="rId7"/>
          <a:srcRect t="10156"/>
          <a:stretch/>
        </p:blipFill>
        <p:spPr>
          <a:xfrm>
            <a:off x="7942972" y="5573606"/>
            <a:ext cx="2466975" cy="872883"/>
          </a:xfrm>
          <a:prstGeom prst="rect">
            <a:avLst/>
          </a:prstGeom>
        </p:spPr>
      </p:pic>
      <p:sp>
        <p:nvSpPr>
          <p:cNvPr id="18" name="CaixaDeTexto 17">
            <a:extLst>
              <a:ext uri="{FF2B5EF4-FFF2-40B4-BE49-F238E27FC236}">
                <a16:creationId xmlns:a16="http://schemas.microsoft.com/office/drawing/2014/main" id="{ECFFE74A-CD58-D913-6167-711C10E7266C}"/>
              </a:ext>
            </a:extLst>
          </p:cNvPr>
          <p:cNvSpPr txBox="1"/>
          <p:nvPr/>
        </p:nvSpPr>
        <p:spPr>
          <a:xfrm>
            <a:off x="7590807" y="2115379"/>
            <a:ext cx="400438" cy="341632"/>
          </a:xfrm>
          <a:prstGeom prst="rect">
            <a:avLst/>
          </a:prstGeom>
          <a:noFill/>
        </p:spPr>
        <p:txBody>
          <a:bodyPr vert="horz" wrap="square" lIns="45720" tIns="45720" rIns="45720" bIns="45720" rtlCol="0">
            <a:spAutoFit/>
          </a:bodyPr>
          <a:lstStyle>
            <a:lvl1pPr marL="194310" indent="-285750">
              <a:lnSpc>
                <a:spcPct val="90000"/>
              </a:lnSpc>
              <a:spcBef>
                <a:spcPts val="1200"/>
              </a:spcBef>
              <a:spcAft>
                <a:spcPts val="200"/>
              </a:spcAft>
              <a:buClr>
                <a:schemeClr val="accent2"/>
              </a:buClr>
              <a:buSzPct val="100000"/>
              <a:buFont typeface="Arial" panose="020B0604020202020204" pitchFamily="34" charset="0"/>
              <a:buChar char="•"/>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marL="0" indent="0">
              <a:buNone/>
            </a:pPr>
            <a:r>
              <a:rPr lang="pt-BR" dirty="0"/>
              <a:t>(1)</a:t>
            </a:r>
          </a:p>
        </p:txBody>
      </p:sp>
      <p:sp>
        <p:nvSpPr>
          <p:cNvPr id="19" name="CaixaDeTexto 18">
            <a:extLst>
              <a:ext uri="{FF2B5EF4-FFF2-40B4-BE49-F238E27FC236}">
                <a16:creationId xmlns:a16="http://schemas.microsoft.com/office/drawing/2014/main" id="{A41175C1-18FA-11EC-7D98-4C235C246319}"/>
              </a:ext>
            </a:extLst>
          </p:cNvPr>
          <p:cNvSpPr txBox="1"/>
          <p:nvPr/>
        </p:nvSpPr>
        <p:spPr>
          <a:xfrm>
            <a:off x="7590807" y="2792104"/>
            <a:ext cx="400438" cy="341632"/>
          </a:xfrm>
          <a:prstGeom prst="rect">
            <a:avLst/>
          </a:prstGeom>
          <a:noFill/>
        </p:spPr>
        <p:txBody>
          <a:bodyPr vert="horz" wrap="square" lIns="45720" tIns="45720" rIns="45720" bIns="45720" rtlCol="0">
            <a:spAutoFit/>
          </a:bodyPr>
          <a:lstStyle>
            <a:lvl1pPr marL="194310" indent="-285750">
              <a:lnSpc>
                <a:spcPct val="90000"/>
              </a:lnSpc>
              <a:spcBef>
                <a:spcPts val="1200"/>
              </a:spcBef>
              <a:spcAft>
                <a:spcPts val="200"/>
              </a:spcAft>
              <a:buClr>
                <a:schemeClr val="accent2"/>
              </a:buClr>
              <a:buSzPct val="100000"/>
              <a:buFont typeface="Arial" panose="020B0604020202020204" pitchFamily="34" charset="0"/>
              <a:buChar char="•"/>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marL="0" indent="0">
              <a:buNone/>
            </a:pPr>
            <a:r>
              <a:rPr lang="pt-BR" dirty="0"/>
              <a:t>(2)</a:t>
            </a:r>
          </a:p>
        </p:txBody>
      </p:sp>
      <p:sp>
        <p:nvSpPr>
          <p:cNvPr id="20" name="CaixaDeTexto 19">
            <a:extLst>
              <a:ext uri="{FF2B5EF4-FFF2-40B4-BE49-F238E27FC236}">
                <a16:creationId xmlns:a16="http://schemas.microsoft.com/office/drawing/2014/main" id="{FA55887B-041E-2054-B016-2A9F09A3BE12}"/>
              </a:ext>
            </a:extLst>
          </p:cNvPr>
          <p:cNvSpPr txBox="1"/>
          <p:nvPr/>
        </p:nvSpPr>
        <p:spPr>
          <a:xfrm>
            <a:off x="7599685" y="3774738"/>
            <a:ext cx="400438" cy="341632"/>
          </a:xfrm>
          <a:prstGeom prst="rect">
            <a:avLst/>
          </a:prstGeom>
          <a:noFill/>
        </p:spPr>
        <p:txBody>
          <a:bodyPr vert="horz" wrap="square" lIns="45720" tIns="45720" rIns="45720" bIns="45720" rtlCol="0">
            <a:spAutoFit/>
          </a:bodyPr>
          <a:lstStyle>
            <a:lvl1pPr marL="194310" indent="-285750">
              <a:lnSpc>
                <a:spcPct val="90000"/>
              </a:lnSpc>
              <a:spcBef>
                <a:spcPts val="1200"/>
              </a:spcBef>
              <a:spcAft>
                <a:spcPts val="200"/>
              </a:spcAft>
              <a:buClr>
                <a:schemeClr val="accent2"/>
              </a:buClr>
              <a:buSzPct val="100000"/>
              <a:buFont typeface="Arial" panose="020B0604020202020204" pitchFamily="34" charset="0"/>
              <a:buChar char="•"/>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marL="0" indent="0">
              <a:buNone/>
            </a:pPr>
            <a:r>
              <a:rPr lang="pt-BR" dirty="0"/>
              <a:t>(3)</a:t>
            </a:r>
          </a:p>
        </p:txBody>
      </p:sp>
      <p:sp>
        <p:nvSpPr>
          <p:cNvPr id="21" name="CaixaDeTexto 20">
            <a:extLst>
              <a:ext uri="{FF2B5EF4-FFF2-40B4-BE49-F238E27FC236}">
                <a16:creationId xmlns:a16="http://schemas.microsoft.com/office/drawing/2014/main" id="{9612DD52-9403-F378-671A-B01A9711D468}"/>
              </a:ext>
            </a:extLst>
          </p:cNvPr>
          <p:cNvSpPr txBox="1"/>
          <p:nvPr/>
        </p:nvSpPr>
        <p:spPr>
          <a:xfrm>
            <a:off x="7606020" y="4565883"/>
            <a:ext cx="400438" cy="341632"/>
          </a:xfrm>
          <a:prstGeom prst="rect">
            <a:avLst/>
          </a:prstGeom>
          <a:noFill/>
        </p:spPr>
        <p:txBody>
          <a:bodyPr vert="horz" wrap="square" lIns="45720" tIns="45720" rIns="45720" bIns="45720" rtlCol="0">
            <a:spAutoFit/>
          </a:bodyPr>
          <a:lstStyle>
            <a:lvl1pPr marL="194310" indent="-285750">
              <a:lnSpc>
                <a:spcPct val="90000"/>
              </a:lnSpc>
              <a:spcBef>
                <a:spcPts val="1200"/>
              </a:spcBef>
              <a:spcAft>
                <a:spcPts val="200"/>
              </a:spcAft>
              <a:buClr>
                <a:schemeClr val="accent2"/>
              </a:buClr>
              <a:buSzPct val="100000"/>
              <a:buFont typeface="Arial" panose="020B0604020202020204" pitchFamily="34" charset="0"/>
              <a:buChar char="•"/>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marL="0" indent="0">
              <a:buNone/>
            </a:pPr>
            <a:r>
              <a:rPr lang="pt-BR" dirty="0"/>
              <a:t>(4)</a:t>
            </a:r>
          </a:p>
        </p:txBody>
      </p:sp>
      <p:sp>
        <p:nvSpPr>
          <p:cNvPr id="22" name="CaixaDeTexto 21">
            <a:extLst>
              <a:ext uri="{FF2B5EF4-FFF2-40B4-BE49-F238E27FC236}">
                <a16:creationId xmlns:a16="http://schemas.microsoft.com/office/drawing/2014/main" id="{80A03137-4C84-96FA-ADF2-52D726807E91}"/>
              </a:ext>
            </a:extLst>
          </p:cNvPr>
          <p:cNvSpPr txBox="1"/>
          <p:nvPr/>
        </p:nvSpPr>
        <p:spPr>
          <a:xfrm>
            <a:off x="7606020" y="5758410"/>
            <a:ext cx="400438" cy="341632"/>
          </a:xfrm>
          <a:prstGeom prst="rect">
            <a:avLst/>
          </a:prstGeom>
          <a:noFill/>
        </p:spPr>
        <p:txBody>
          <a:bodyPr vert="horz" wrap="square" lIns="45720" tIns="45720" rIns="45720" bIns="45720" rtlCol="0">
            <a:spAutoFit/>
          </a:bodyPr>
          <a:lstStyle>
            <a:lvl1pPr marL="194310" indent="-285750">
              <a:lnSpc>
                <a:spcPct val="90000"/>
              </a:lnSpc>
              <a:spcBef>
                <a:spcPts val="1200"/>
              </a:spcBef>
              <a:spcAft>
                <a:spcPts val="200"/>
              </a:spcAft>
              <a:buClr>
                <a:schemeClr val="accent2"/>
              </a:buClr>
              <a:buSzPct val="100000"/>
              <a:buFont typeface="Arial" panose="020B0604020202020204" pitchFamily="34" charset="0"/>
              <a:buChar char="•"/>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marL="0" indent="0">
              <a:buNone/>
            </a:pPr>
            <a:r>
              <a:rPr lang="pt-BR" dirty="0"/>
              <a:t>(5)</a:t>
            </a:r>
          </a:p>
        </p:txBody>
      </p:sp>
      <p:sp>
        <p:nvSpPr>
          <p:cNvPr id="5" name="Espaço Reservado para Número de Slide 4">
            <a:extLst>
              <a:ext uri="{FF2B5EF4-FFF2-40B4-BE49-F238E27FC236}">
                <a16:creationId xmlns:a16="http://schemas.microsoft.com/office/drawing/2014/main" id="{EB9D1E2A-8C1E-9BD4-C24F-93FB81502CAA}"/>
              </a:ext>
            </a:extLst>
          </p:cNvPr>
          <p:cNvSpPr>
            <a:spLocks noGrp="1"/>
          </p:cNvSpPr>
          <p:nvPr>
            <p:ph type="sldNum" sz="quarter" idx="12"/>
          </p:nvPr>
        </p:nvSpPr>
        <p:spPr/>
        <p:txBody>
          <a:bodyPr/>
          <a:lstStyle/>
          <a:p>
            <a:r>
              <a:rPr lang="en-US" dirty="0"/>
              <a:t>Slide </a:t>
            </a:r>
            <a:fld id="{4FAB73BC-B049-4115-A692-8D63A059BFB8}" type="slidenum">
              <a:rPr lang="en-US" smtClean="0"/>
              <a:pPr/>
              <a:t>20</a:t>
            </a:fld>
            <a:r>
              <a:rPr lang="en-US" dirty="0"/>
              <a:t> of 50</a:t>
            </a:r>
          </a:p>
        </p:txBody>
      </p:sp>
    </p:spTree>
    <p:extLst>
      <p:ext uri="{BB962C8B-B14F-4D97-AF65-F5344CB8AC3E}">
        <p14:creationId xmlns:p14="http://schemas.microsoft.com/office/powerpoint/2010/main" val="2609342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5EA063EE-A001-7801-B470-FB0E4C72833B}"/>
              </a:ext>
            </a:extLst>
          </p:cNvPr>
          <p:cNvPicPr>
            <a:picLocks noChangeAspect="1"/>
          </p:cNvPicPr>
          <p:nvPr/>
        </p:nvPicPr>
        <p:blipFill>
          <a:blip r:embed="rId3"/>
          <a:stretch>
            <a:fillRect/>
          </a:stretch>
        </p:blipFill>
        <p:spPr>
          <a:xfrm>
            <a:off x="7226968" y="549744"/>
            <a:ext cx="4522499" cy="2607930"/>
          </a:xfrm>
          <a:prstGeom prst="rect">
            <a:avLst/>
          </a:prstGeom>
        </p:spPr>
      </p:pic>
      <p:sp>
        <p:nvSpPr>
          <p:cNvPr id="2" name="Título 1"/>
          <p:cNvSpPr>
            <a:spLocks noGrp="1"/>
          </p:cNvSpPr>
          <p:nvPr>
            <p:ph type="title"/>
          </p:nvPr>
        </p:nvSpPr>
        <p:spPr/>
        <p:txBody>
          <a:bodyPr/>
          <a:lstStyle/>
          <a:p>
            <a:r>
              <a:rPr lang="pt-BR" dirty="0" err="1"/>
              <a:t>Deep</a:t>
            </a:r>
            <a:r>
              <a:rPr lang="pt-BR" dirty="0"/>
              <a:t> </a:t>
            </a:r>
            <a:r>
              <a:rPr lang="pt-BR" dirty="0" err="1"/>
              <a:t>Reinforcement</a:t>
            </a:r>
            <a:r>
              <a:rPr lang="pt-BR" dirty="0"/>
              <a:t> Learning</a:t>
            </a:r>
          </a:p>
        </p:txBody>
      </p:sp>
      <p:pic>
        <p:nvPicPr>
          <p:cNvPr id="4" name="Imagem 3">
            <a:extLst>
              <a:ext uri="{FF2B5EF4-FFF2-40B4-BE49-F238E27FC236}">
                <a16:creationId xmlns:a16="http://schemas.microsoft.com/office/drawing/2014/main" id="{E1A36F82-4CDF-13D5-9868-5F3007865A4A}"/>
              </a:ext>
            </a:extLst>
          </p:cNvPr>
          <p:cNvPicPr>
            <a:picLocks noChangeAspect="1"/>
          </p:cNvPicPr>
          <p:nvPr/>
        </p:nvPicPr>
        <p:blipFill>
          <a:blip r:embed="rId4"/>
          <a:stretch>
            <a:fillRect/>
          </a:stretch>
        </p:blipFill>
        <p:spPr>
          <a:xfrm>
            <a:off x="67990" y="4227097"/>
            <a:ext cx="5648735" cy="2268134"/>
          </a:xfrm>
          <a:prstGeom prst="rect">
            <a:avLst/>
          </a:prstGeom>
        </p:spPr>
      </p:pic>
      <p:pic>
        <p:nvPicPr>
          <p:cNvPr id="7" name="Imagem 6">
            <a:extLst>
              <a:ext uri="{FF2B5EF4-FFF2-40B4-BE49-F238E27FC236}">
                <a16:creationId xmlns:a16="http://schemas.microsoft.com/office/drawing/2014/main" id="{EBEA5E42-9C06-76FE-3EA4-A5B1D679840D}"/>
              </a:ext>
            </a:extLst>
          </p:cNvPr>
          <p:cNvPicPr>
            <a:picLocks noChangeAspect="1"/>
          </p:cNvPicPr>
          <p:nvPr/>
        </p:nvPicPr>
        <p:blipFill>
          <a:blip r:embed="rId5"/>
          <a:stretch>
            <a:fillRect/>
          </a:stretch>
        </p:blipFill>
        <p:spPr>
          <a:xfrm>
            <a:off x="6096000" y="3565566"/>
            <a:ext cx="5453421" cy="2948702"/>
          </a:xfrm>
          <a:prstGeom prst="rect">
            <a:avLst/>
          </a:prstGeom>
        </p:spPr>
      </p:pic>
      <p:sp>
        <p:nvSpPr>
          <p:cNvPr id="8" name="CaixaDeTexto 7">
            <a:extLst>
              <a:ext uri="{FF2B5EF4-FFF2-40B4-BE49-F238E27FC236}">
                <a16:creationId xmlns:a16="http://schemas.microsoft.com/office/drawing/2014/main" id="{A58AA5C2-4770-C094-D14C-3FF9D84B98A6}"/>
              </a:ext>
            </a:extLst>
          </p:cNvPr>
          <p:cNvSpPr txBox="1"/>
          <p:nvPr/>
        </p:nvSpPr>
        <p:spPr>
          <a:xfrm>
            <a:off x="318782" y="1862435"/>
            <a:ext cx="5777218" cy="1905137"/>
          </a:xfrm>
          <a:prstGeom prst="rect">
            <a:avLst/>
          </a:prstGeom>
          <a:noFill/>
        </p:spPr>
        <p:txBody>
          <a:bodyPr vert="horz" wrap="square" lIns="45720" tIns="45720" rIns="45720" bIns="45720" rtlCol="0">
            <a:spAutoFit/>
          </a:bodyPr>
          <a:lstStyle>
            <a:lvl1pPr marL="194310" indent="-285750">
              <a:lnSpc>
                <a:spcPct val="90000"/>
              </a:lnSpc>
              <a:spcBef>
                <a:spcPts val="1200"/>
              </a:spcBef>
              <a:spcAft>
                <a:spcPts val="200"/>
              </a:spcAft>
              <a:buClr>
                <a:schemeClr val="accent2"/>
              </a:buClr>
              <a:buSzPct val="100000"/>
              <a:buFont typeface="Arial" panose="020B0604020202020204" pitchFamily="34" charset="0"/>
              <a:buChar char="•"/>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marL="0" indent="0">
              <a:buNone/>
            </a:pPr>
            <a:r>
              <a:rPr lang="pt-BR" dirty="0" err="1"/>
              <a:t>Main</a:t>
            </a:r>
            <a:r>
              <a:rPr lang="pt-BR" dirty="0"/>
              <a:t> </a:t>
            </a:r>
            <a:r>
              <a:rPr lang="pt-BR" dirty="0" err="1"/>
              <a:t>Concepts</a:t>
            </a:r>
            <a:r>
              <a:rPr lang="pt-BR" dirty="0"/>
              <a:t>:</a:t>
            </a:r>
          </a:p>
          <a:p>
            <a:pPr>
              <a:lnSpc>
                <a:spcPct val="50000"/>
              </a:lnSpc>
              <a:spcAft>
                <a:spcPts val="0"/>
              </a:spcAft>
            </a:pPr>
            <a:r>
              <a:rPr lang="en-US" dirty="0"/>
              <a:t>Agent vs. Environment</a:t>
            </a:r>
          </a:p>
          <a:p>
            <a:pPr>
              <a:lnSpc>
                <a:spcPct val="50000"/>
              </a:lnSpc>
              <a:spcAft>
                <a:spcPts val="0"/>
              </a:spcAft>
            </a:pPr>
            <a:r>
              <a:rPr lang="en-US" dirty="0"/>
              <a:t>Reinforcement Learning </a:t>
            </a:r>
            <a:r>
              <a:rPr lang="pt-BR" dirty="0"/>
              <a:t>vs. </a:t>
            </a:r>
            <a:r>
              <a:rPr lang="pt-BR" dirty="0" err="1"/>
              <a:t>Deep</a:t>
            </a:r>
            <a:r>
              <a:rPr lang="pt-BR" dirty="0"/>
              <a:t> </a:t>
            </a:r>
            <a:r>
              <a:rPr lang="pt-BR" dirty="0" err="1"/>
              <a:t>Reinforcement</a:t>
            </a:r>
            <a:r>
              <a:rPr lang="pt-BR" dirty="0"/>
              <a:t> Learning.</a:t>
            </a:r>
          </a:p>
          <a:p>
            <a:pPr>
              <a:lnSpc>
                <a:spcPct val="50000"/>
              </a:lnSpc>
            </a:pPr>
            <a:r>
              <a:rPr lang="pt-BR" dirty="0"/>
              <a:t>Model-</a:t>
            </a:r>
            <a:r>
              <a:rPr lang="pt-BR" dirty="0" err="1"/>
              <a:t>free</a:t>
            </a:r>
            <a:r>
              <a:rPr lang="pt-BR" dirty="0"/>
              <a:t> vs. Model-</a:t>
            </a:r>
            <a:r>
              <a:rPr lang="pt-BR" dirty="0" err="1"/>
              <a:t>based</a:t>
            </a:r>
            <a:endParaRPr lang="pt-BR" dirty="0"/>
          </a:p>
          <a:p>
            <a:pPr>
              <a:lnSpc>
                <a:spcPct val="50000"/>
              </a:lnSpc>
            </a:pPr>
            <a:r>
              <a:rPr lang="pt-BR" dirty="0" err="1"/>
              <a:t>Value-based</a:t>
            </a:r>
            <a:r>
              <a:rPr lang="pt-BR" dirty="0"/>
              <a:t> vs. </a:t>
            </a:r>
            <a:r>
              <a:rPr lang="pt-BR" dirty="0" err="1"/>
              <a:t>Policy-Based</a:t>
            </a:r>
            <a:r>
              <a:rPr lang="pt-BR" dirty="0"/>
              <a:t> </a:t>
            </a:r>
            <a:r>
              <a:rPr lang="pt-BR" dirty="0" err="1"/>
              <a:t>algorithms</a:t>
            </a:r>
            <a:endParaRPr lang="pt-BR" dirty="0"/>
          </a:p>
          <a:p>
            <a:pPr>
              <a:lnSpc>
                <a:spcPct val="50000"/>
              </a:lnSpc>
            </a:pPr>
            <a:r>
              <a:rPr lang="pt-BR" dirty="0" err="1"/>
              <a:t>Deterministic</a:t>
            </a:r>
            <a:r>
              <a:rPr lang="pt-BR" dirty="0"/>
              <a:t> vs. </a:t>
            </a:r>
            <a:r>
              <a:rPr lang="pt-BR" dirty="0" err="1"/>
              <a:t>Stochastic</a:t>
            </a:r>
            <a:r>
              <a:rPr lang="pt-BR" dirty="0"/>
              <a:t> policies</a:t>
            </a:r>
          </a:p>
        </p:txBody>
      </p:sp>
      <p:sp>
        <p:nvSpPr>
          <p:cNvPr id="5" name="Espaço Reservado para Número de Slide 4">
            <a:extLst>
              <a:ext uri="{FF2B5EF4-FFF2-40B4-BE49-F238E27FC236}">
                <a16:creationId xmlns:a16="http://schemas.microsoft.com/office/drawing/2014/main" id="{F59549E3-4E77-942B-69B7-11D2C0714A14}"/>
              </a:ext>
            </a:extLst>
          </p:cNvPr>
          <p:cNvSpPr>
            <a:spLocks noGrp="1"/>
          </p:cNvSpPr>
          <p:nvPr>
            <p:ph type="sldNum" sz="quarter" idx="12"/>
          </p:nvPr>
        </p:nvSpPr>
        <p:spPr/>
        <p:txBody>
          <a:bodyPr/>
          <a:lstStyle/>
          <a:p>
            <a:r>
              <a:rPr lang="en-US" dirty="0"/>
              <a:t>Slide </a:t>
            </a:r>
            <a:fld id="{4FAB73BC-B049-4115-A692-8D63A059BFB8}" type="slidenum">
              <a:rPr lang="en-US" smtClean="0"/>
              <a:pPr/>
              <a:t>21</a:t>
            </a:fld>
            <a:r>
              <a:rPr lang="en-US" dirty="0"/>
              <a:t> of 50</a:t>
            </a:r>
          </a:p>
        </p:txBody>
      </p:sp>
    </p:spTree>
    <p:extLst>
      <p:ext uri="{BB962C8B-B14F-4D97-AF65-F5344CB8AC3E}">
        <p14:creationId xmlns:p14="http://schemas.microsoft.com/office/powerpoint/2010/main" val="172085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024128" y="585216"/>
            <a:ext cx="3000375" cy="1499616"/>
          </a:xfrm>
        </p:spPr>
        <p:txBody>
          <a:bodyPr/>
          <a:lstStyle/>
          <a:p>
            <a:r>
              <a:rPr lang="pt-BR" dirty="0"/>
              <a:t>Q-Learning</a:t>
            </a:r>
          </a:p>
        </p:txBody>
      </p:sp>
      <p:pic>
        <p:nvPicPr>
          <p:cNvPr id="9" name="Imagem 8">
            <a:extLst>
              <a:ext uri="{FF2B5EF4-FFF2-40B4-BE49-F238E27FC236}">
                <a16:creationId xmlns:a16="http://schemas.microsoft.com/office/drawing/2014/main" id="{7DD97906-1857-02C5-3AED-C7B44C3CE03B}"/>
              </a:ext>
            </a:extLst>
          </p:cNvPr>
          <p:cNvPicPr>
            <a:picLocks noChangeAspect="1"/>
          </p:cNvPicPr>
          <p:nvPr/>
        </p:nvPicPr>
        <p:blipFill>
          <a:blip r:embed="rId3"/>
          <a:stretch>
            <a:fillRect/>
          </a:stretch>
        </p:blipFill>
        <p:spPr>
          <a:xfrm>
            <a:off x="5521911" y="2531676"/>
            <a:ext cx="6307745" cy="3975720"/>
          </a:xfrm>
          <a:prstGeom prst="rect">
            <a:avLst/>
          </a:prstGeom>
        </p:spPr>
      </p:pic>
      <p:sp>
        <p:nvSpPr>
          <p:cNvPr id="10" name="CaixaDeTexto 9">
            <a:extLst>
              <a:ext uri="{FF2B5EF4-FFF2-40B4-BE49-F238E27FC236}">
                <a16:creationId xmlns:a16="http://schemas.microsoft.com/office/drawing/2014/main" id="{067AF5B2-8FEC-ED8A-1A5F-996916BCEA77}"/>
              </a:ext>
            </a:extLst>
          </p:cNvPr>
          <p:cNvSpPr txBox="1"/>
          <p:nvPr/>
        </p:nvSpPr>
        <p:spPr>
          <a:xfrm>
            <a:off x="318782" y="1968968"/>
            <a:ext cx="5105474" cy="4410438"/>
          </a:xfrm>
          <a:prstGeom prst="rect">
            <a:avLst/>
          </a:prstGeom>
          <a:noFill/>
        </p:spPr>
        <p:txBody>
          <a:bodyPr vert="horz" wrap="square" lIns="45720" tIns="45720" rIns="45720" bIns="45720" rtlCol="0">
            <a:spAutoFit/>
          </a:bodyPr>
          <a:lstStyle>
            <a:lvl1pPr marL="194310" indent="-285750">
              <a:lnSpc>
                <a:spcPct val="90000"/>
              </a:lnSpc>
              <a:spcBef>
                <a:spcPts val="1200"/>
              </a:spcBef>
              <a:spcAft>
                <a:spcPts val="200"/>
              </a:spcAft>
              <a:buClr>
                <a:schemeClr val="accent2"/>
              </a:buClr>
              <a:buSzPct val="100000"/>
              <a:buFont typeface="Arial" panose="020B0604020202020204" pitchFamily="34" charset="0"/>
              <a:buChar char="•"/>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marL="0" indent="0">
              <a:buNone/>
            </a:pPr>
            <a:r>
              <a:rPr lang="pt-BR" dirty="0" err="1"/>
              <a:t>Characteristics</a:t>
            </a:r>
            <a:r>
              <a:rPr lang="pt-BR" dirty="0"/>
              <a:t>:</a:t>
            </a:r>
          </a:p>
          <a:p>
            <a:pPr marL="285750"/>
            <a:r>
              <a:rPr lang="pt-BR" dirty="0" err="1"/>
              <a:t>Value-based</a:t>
            </a:r>
            <a:r>
              <a:rPr lang="pt-BR" dirty="0"/>
              <a:t> </a:t>
            </a:r>
            <a:r>
              <a:rPr lang="pt-BR" dirty="0" err="1"/>
              <a:t>and</a:t>
            </a:r>
            <a:r>
              <a:rPr lang="pt-BR" dirty="0"/>
              <a:t> </a:t>
            </a:r>
            <a:r>
              <a:rPr lang="pt-BR" dirty="0" err="1"/>
              <a:t>deterministic</a:t>
            </a:r>
            <a:r>
              <a:rPr lang="pt-BR" dirty="0"/>
              <a:t> </a:t>
            </a:r>
            <a:r>
              <a:rPr lang="pt-BR" dirty="0" err="1"/>
              <a:t>method</a:t>
            </a:r>
            <a:r>
              <a:rPr lang="pt-BR" dirty="0"/>
              <a:t>.</a:t>
            </a:r>
          </a:p>
          <a:p>
            <a:pPr marL="285750"/>
            <a:r>
              <a:rPr lang="pt-BR" dirty="0" err="1"/>
              <a:t>Used</a:t>
            </a:r>
            <a:r>
              <a:rPr lang="pt-BR" dirty="0"/>
              <a:t> for </a:t>
            </a:r>
            <a:r>
              <a:rPr lang="pt-BR" dirty="0" err="1"/>
              <a:t>discrete</a:t>
            </a:r>
            <a:r>
              <a:rPr lang="pt-BR" dirty="0"/>
              <a:t> </a:t>
            </a:r>
            <a:r>
              <a:rPr lang="pt-BR" dirty="0" err="1"/>
              <a:t>action</a:t>
            </a:r>
            <a:r>
              <a:rPr lang="pt-BR" dirty="0"/>
              <a:t> </a:t>
            </a:r>
            <a:r>
              <a:rPr lang="pt-BR" dirty="0" err="1"/>
              <a:t>and</a:t>
            </a:r>
            <a:r>
              <a:rPr lang="pt-BR" dirty="0"/>
              <a:t> </a:t>
            </a:r>
            <a:r>
              <a:rPr lang="pt-BR" dirty="0" err="1"/>
              <a:t>state</a:t>
            </a:r>
            <a:r>
              <a:rPr lang="pt-BR" dirty="0"/>
              <a:t> </a:t>
            </a:r>
            <a:r>
              <a:rPr lang="pt-BR" dirty="0" err="1"/>
              <a:t>spaces</a:t>
            </a:r>
            <a:r>
              <a:rPr lang="pt-BR" dirty="0"/>
              <a:t> </a:t>
            </a:r>
            <a:r>
              <a:rPr lang="pt-BR" dirty="0" err="1"/>
              <a:t>only</a:t>
            </a:r>
            <a:r>
              <a:rPr lang="pt-BR" dirty="0"/>
              <a:t>.</a:t>
            </a:r>
          </a:p>
          <a:p>
            <a:pPr marL="285750"/>
            <a:r>
              <a:rPr lang="pt-BR" dirty="0"/>
              <a:t>Uses Q-</a:t>
            </a:r>
            <a:r>
              <a:rPr lang="pt-BR" dirty="0" err="1"/>
              <a:t>tables</a:t>
            </a:r>
            <a:r>
              <a:rPr lang="pt-BR" dirty="0"/>
              <a:t> for mapping </a:t>
            </a:r>
            <a:r>
              <a:rPr lang="pt-BR" dirty="0" err="1"/>
              <a:t>expected</a:t>
            </a:r>
            <a:r>
              <a:rPr lang="pt-BR" dirty="0"/>
              <a:t> </a:t>
            </a:r>
            <a:r>
              <a:rPr lang="pt-BR" dirty="0" err="1"/>
              <a:t>return</a:t>
            </a:r>
            <a:r>
              <a:rPr lang="pt-BR" dirty="0"/>
              <a:t> </a:t>
            </a:r>
            <a:r>
              <a:rPr lang="pt-BR" dirty="0" err="1"/>
              <a:t>values</a:t>
            </a:r>
            <a:r>
              <a:rPr lang="pt-BR" dirty="0"/>
              <a:t> for </a:t>
            </a:r>
            <a:r>
              <a:rPr lang="pt-BR" dirty="0" err="1"/>
              <a:t>each</a:t>
            </a:r>
            <a:r>
              <a:rPr lang="pt-BR" dirty="0"/>
              <a:t> </a:t>
            </a:r>
            <a:r>
              <a:rPr lang="pt-BR" dirty="0" err="1"/>
              <a:t>state-action</a:t>
            </a:r>
            <a:r>
              <a:rPr lang="pt-BR" dirty="0"/>
              <a:t> </a:t>
            </a:r>
            <a:r>
              <a:rPr lang="pt-BR" dirty="0" err="1"/>
              <a:t>pairs</a:t>
            </a:r>
            <a:r>
              <a:rPr lang="pt-BR" dirty="0"/>
              <a:t> (</a:t>
            </a:r>
            <a:r>
              <a:rPr lang="pt-BR" dirty="0" err="1"/>
              <a:t>value-function</a:t>
            </a:r>
            <a:r>
              <a:rPr lang="pt-BR" dirty="0"/>
              <a:t>).</a:t>
            </a:r>
          </a:p>
          <a:p>
            <a:pPr marL="285750"/>
            <a:r>
              <a:rPr lang="pt-BR" dirty="0"/>
              <a:t>Uses a </a:t>
            </a:r>
            <a:r>
              <a:rPr lang="pt-BR" dirty="0" err="1"/>
              <a:t>simple</a:t>
            </a:r>
            <a:r>
              <a:rPr lang="pt-BR" dirty="0"/>
              <a:t> </a:t>
            </a:r>
            <a:r>
              <a:rPr lang="pt-BR" dirty="0" err="1"/>
              <a:t>policy</a:t>
            </a:r>
            <a:r>
              <a:rPr lang="pt-BR" dirty="0"/>
              <a:t> </a:t>
            </a:r>
            <a:r>
              <a:rPr lang="pt-BR" dirty="0" err="1"/>
              <a:t>that</a:t>
            </a:r>
            <a:r>
              <a:rPr lang="pt-BR" dirty="0"/>
              <a:t> </a:t>
            </a:r>
            <a:r>
              <a:rPr lang="pt-BR" dirty="0" err="1"/>
              <a:t>chooses</a:t>
            </a:r>
            <a:r>
              <a:rPr lang="pt-BR" dirty="0"/>
              <a:t> </a:t>
            </a:r>
            <a:r>
              <a:rPr lang="pt-BR" dirty="0" err="1"/>
              <a:t>the</a:t>
            </a:r>
            <a:r>
              <a:rPr lang="pt-BR" dirty="0"/>
              <a:t> </a:t>
            </a:r>
            <a:r>
              <a:rPr lang="pt-BR" dirty="0" err="1"/>
              <a:t>actions</a:t>
            </a:r>
            <a:r>
              <a:rPr lang="pt-BR" dirty="0"/>
              <a:t> </a:t>
            </a:r>
            <a:r>
              <a:rPr lang="pt-BR" dirty="0" err="1"/>
              <a:t>with</a:t>
            </a:r>
            <a:r>
              <a:rPr lang="pt-BR" dirty="0"/>
              <a:t> </a:t>
            </a:r>
            <a:r>
              <a:rPr lang="pt-BR" dirty="0" err="1"/>
              <a:t>best</a:t>
            </a:r>
            <a:r>
              <a:rPr lang="pt-BR" dirty="0"/>
              <a:t> </a:t>
            </a:r>
            <a:r>
              <a:rPr lang="pt-BR" dirty="0" err="1"/>
              <a:t>expected</a:t>
            </a:r>
            <a:r>
              <a:rPr lang="pt-BR" dirty="0"/>
              <a:t> </a:t>
            </a:r>
            <a:r>
              <a:rPr lang="pt-BR" dirty="0" err="1"/>
              <a:t>return</a:t>
            </a:r>
            <a:r>
              <a:rPr lang="pt-BR" dirty="0"/>
              <a:t> for </a:t>
            </a:r>
            <a:r>
              <a:rPr lang="pt-BR" dirty="0" err="1"/>
              <a:t>the</a:t>
            </a:r>
            <a:r>
              <a:rPr lang="pt-BR" dirty="0"/>
              <a:t> </a:t>
            </a:r>
            <a:r>
              <a:rPr lang="pt-BR" dirty="0" err="1"/>
              <a:t>given</a:t>
            </a:r>
            <a:r>
              <a:rPr lang="pt-BR" dirty="0"/>
              <a:t> </a:t>
            </a:r>
            <a:r>
              <a:rPr lang="pt-BR" dirty="0" err="1"/>
              <a:t>states</a:t>
            </a:r>
            <a:r>
              <a:rPr lang="pt-BR" dirty="0"/>
              <a:t> (1).</a:t>
            </a:r>
          </a:p>
          <a:p>
            <a:pPr marL="285750"/>
            <a:r>
              <a:rPr lang="pt-BR" dirty="0" err="1"/>
              <a:t>Deep</a:t>
            </a:r>
            <a:r>
              <a:rPr lang="pt-BR" dirty="0"/>
              <a:t> Q-Learning: a neural network </a:t>
            </a:r>
            <a:r>
              <a:rPr lang="pt-BR" dirty="0" err="1"/>
              <a:t>is</a:t>
            </a:r>
            <a:r>
              <a:rPr lang="pt-BR" dirty="0"/>
              <a:t> </a:t>
            </a:r>
            <a:r>
              <a:rPr lang="pt-BR" dirty="0" err="1"/>
              <a:t>focused</a:t>
            </a:r>
            <a:r>
              <a:rPr lang="pt-BR" dirty="0"/>
              <a:t> </a:t>
            </a:r>
            <a:r>
              <a:rPr lang="pt-BR" dirty="0" err="1"/>
              <a:t>on</a:t>
            </a:r>
            <a:r>
              <a:rPr lang="pt-BR" dirty="0"/>
              <a:t> </a:t>
            </a:r>
            <a:r>
              <a:rPr lang="pt-BR" dirty="0" err="1"/>
              <a:t>getting</a:t>
            </a:r>
            <a:r>
              <a:rPr lang="pt-BR" dirty="0"/>
              <a:t> </a:t>
            </a:r>
            <a:r>
              <a:rPr lang="pt-BR" dirty="0" err="1"/>
              <a:t>the</a:t>
            </a:r>
            <a:r>
              <a:rPr lang="pt-BR" dirty="0"/>
              <a:t> </a:t>
            </a:r>
            <a:r>
              <a:rPr lang="pt-BR" dirty="0" err="1"/>
              <a:t>expected</a:t>
            </a:r>
            <a:r>
              <a:rPr lang="pt-BR" dirty="0"/>
              <a:t> </a:t>
            </a:r>
            <a:r>
              <a:rPr lang="pt-BR" dirty="0" err="1"/>
              <a:t>value</a:t>
            </a:r>
            <a:r>
              <a:rPr lang="pt-BR" dirty="0"/>
              <a:t> </a:t>
            </a:r>
            <a:r>
              <a:rPr lang="pt-BR" dirty="0" err="1"/>
              <a:t>of</a:t>
            </a:r>
            <a:r>
              <a:rPr lang="pt-BR" dirty="0"/>
              <a:t> </a:t>
            </a:r>
            <a:r>
              <a:rPr lang="pt-BR" dirty="0" err="1"/>
              <a:t>the</a:t>
            </a:r>
            <a:r>
              <a:rPr lang="pt-BR" dirty="0"/>
              <a:t> </a:t>
            </a:r>
            <a:r>
              <a:rPr lang="pt-BR" dirty="0" err="1"/>
              <a:t>state-action</a:t>
            </a:r>
            <a:r>
              <a:rPr lang="pt-BR" dirty="0"/>
              <a:t> </a:t>
            </a:r>
            <a:r>
              <a:rPr lang="pt-BR" dirty="0" err="1"/>
              <a:t>pair</a:t>
            </a:r>
            <a:r>
              <a:rPr lang="pt-BR" dirty="0"/>
              <a:t>, </a:t>
            </a:r>
            <a:r>
              <a:rPr lang="pt-BR" dirty="0" err="1"/>
              <a:t>called</a:t>
            </a:r>
            <a:r>
              <a:rPr lang="pt-BR" dirty="0"/>
              <a:t> Q-</a:t>
            </a:r>
            <a:r>
              <a:rPr lang="pt-BR" dirty="0" err="1"/>
              <a:t>Value</a:t>
            </a:r>
            <a:r>
              <a:rPr lang="pt-BR" dirty="0"/>
              <a:t> (2).</a:t>
            </a:r>
          </a:p>
          <a:p>
            <a:pPr marL="285750"/>
            <a:r>
              <a:rPr lang="pt-BR" dirty="0"/>
              <a:t>Popular </a:t>
            </a:r>
            <a:r>
              <a:rPr lang="pt-BR" dirty="0" err="1"/>
              <a:t>algorithms</a:t>
            </a:r>
            <a:r>
              <a:rPr lang="pt-BR" dirty="0"/>
              <a:t>: </a:t>
            </a:r>
            <a:r>
              <a:rPr lang="pt-BR" dirty="0" err="1"/>
              <a:t>Deep</a:t>
            </a:r>
            <a:r>
              <a:rPr lang="pt-BR" dirty="0"/>
              <a:t> Q-Network (DQN), </a:t>
            </a:r>
            <a:r>
              <a:rPr lang="pt-BR" dirty="0" err="1"/>
              <a:t>Quantile</a:t>
            </a:r>
            <a:r>
              <a:rPr lang="pt-BR" dirty="0"/>
              <a:t> </a:t>
            </a:r>
            <a:r>
              <a:rPr lang="pt-BR" dirty="0" err="1"/>
              <a:t>Regression</a:t>
            </a:r>
            <a:r>
              <a:rPr lang="pt-BR" dirty="0"/>
              <a:t> DQN (QR-DQN), </a:t>
            </a:r>
            <a:r>
              <a:rPr lang="pt-BR" dirty="0" err="1"/>
              <a:t>Hindsight</a:t>
            </a:r>
            <a:r>
              <a:rPr lang="pt-BR" dirty="0"/>
              <a:t> Experience Replay (HER). </a:t>
            </a:r>
          </a:p>
        </p:txBody>
      </p:sp>
      <p:pic>
        <p:nvPicPr>
          <p:cNvPr id="12" name="Imagem 11">
            <a:extLst>
              <a:ext uri="{FF2B5EF4-FFF2-40B4-BE49-F238E27FC236}">
                <a16:creationId xmlns:a16="http://schemas.microsoft.com/office/drawing/2014/main" id="{5F9AD5B5-511A-5A74-B999-BE713D39DB2D}"/>
              </a:ext>
            </a:extLst>
          </p:cNvPr>
          <p:cNvPicPr>
            <a:picLocks noChangeAspect="1"/>
          </p:cNvPicPr>
          <p:nvPr/>
        </p:nvPicPr>
        <p:blipFill>
          <a:blip r:embed="rId4"/>
          <a:stretch>
            <a:fillRect/>
          </a:stretch>
        </p:blipFill>
        <p:spPr>
          <a:xfrm>
            <a:off x="5980433" y="1082193"/>
            <a:ext cx="3000375" cy="571500"/>
          </a:xfrm>
          <a:prstGeom prst="rect">
            <a:avLst/>
          </a:prstGeom>
        </p:spPr>
      </p:pic>
      <p:pic>
        <p:nvPicPr>
          <p:cNvPr id="14" name="Imagem 13">
            <a:extLst>
              <a:ext uri="{FF2B5EF4-FFF2-40B4-BE49-F238E27FC236}">
                <a16:creationId xmlns:a16="http://schemas.microsoft.com/office/drawing/2014/main" id="{A341DEBA-DFEE-C551-3CEA-34DBD830A885}"/>
              </a:ext>
            </a:extLst>
          </p:cNvPr>
          <p:cNvPicPr>
            <a:picLocks noChangeAspect="1"/>
          </p:cNvPicPr>
          <p:nvPr/>
        </p:nvPicPr>
        <p:blipFill>
          <a:blip r:embed="rId5"/>
          <a:stretch>
            <a:fillRect/>
          </a:stretch>
        </p:blipFill>
        <p:spPr>
          <a:xfrm>
            <a:off x="5980433" y="1715659"/>
            <a:ext cx="5514975" cy="419100"/>
          </a:xfrm>
          <a:prstGeom prst="rect">
            <a:avLst/>
          </a:prstGeom>
        </p:spPr>
      </p:pic>
      <p:sp>
        <p:nvSpPr>
          <p:cNvPr id="15" name="CaixaDeTexto 14">
            <a:extLst>
              <a:ext uri="{FF2B5EF4-FFF2-40B4-BE49-F238E27FC236}">
                <a16:creationId xmlns:a16="http://schemas.microsoft.com/office/drawing/2014/main" id="{94CE8B3A-E904-2C3D-9A9F-3C0062D4F3D1}"/>
              </a:ext>
            </a:extLst>
          </p:cNvPr>
          <p:cNvSpPr txBox="1"/>
          <p:nvPr/>
        </p:nvSpPr>
        <p:spPr>
          <a:xfrm>
            <a:off x="5627488" y="1229640"/>
            <a:ext cx="400438" cy="341632"/>
          </a:xfrm>
          <a:prstGeom prst="rect">
            <a:avLst/>
          </a:prstGeom>
          <a:noFill/>
        </p:spPr>
        <p:txBody>
          <a:bodyPr vert="horz" wrap="square" lIns="45720" tIns="45720" rIns="45720" bIns="45720" rtlCol="0">
            <a:spAutoFit/>
          </a:bodyPr>
          <a:lstStyle>
            <a:lvl1pPr marL="194310" indent="-285750">
              <a:lnSpc>
                <a:spcPct val="90000"/>
              </a:lnSpc>
              <a:spcBef>
                <a:spcPts val="1200"/>
              </a:spcBef>
              <a:spcAft>
                <a:spcPts val="200"/>
              </a:spcAft>
              <a:buClr>
                <a:schemeClr val="accent2"/>
              </a:buClr>
              <a:buSzPct val="100000"/>
              <a:buFont typeface="Arial" panose="020B0604020202020204" pitchFamily="34" charset="0"/>
              <a:buChar char="•"/>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marL="0" indent="0">
              <a:buNone/>
            </a:pPr>
            <a:r>
              <a:rPr lang="pt-BR" dirty="0"/>
              <a:t>(1)</a:t>
            </a:r>
          </a:p>
        </p:txBody>
      </p:sp>
      <p:sp>
        <p:nvSpPr>
          <p:cNvPr id="16" name="CaixaDeTexto 15">
            <a:extLst>
              <a:ext uri="{FF2B5EF4-FFF2-40B4-BE49-F238E27FC236}">
                <a16:creationId xmlns:a16="http://schemas.microsoft.com/office/drawing/2014/main" id="{7E5FB412-6706-3DA1-23C1-E84721947C41}"/>
              </a:ext>
            </a:extLst>
          </p:cNvPr>
          <p:cNvSpPr txBox="1"/>
          <p:nvPr/>
        </p:nvSpPr>
        <p:spPr>
          <a:xfrm>
            <a:off x="5624381" y="1754393"/>
            <a:ext cx="400438" cy="341632"/>
          </a:xfrm>
          <a:prstGeom prst="rect">
            <a:avLst/>
          </a:prstGeom>
          <a:noFill/>
        </p:spPr>
        <p:txBody>
          <a:bodyPr vert="horz" wrap="square" lIns="45720" tIns="45720" rIns="45720" bIns="45720" rtlCol="0">
            <a:spAutoFit/>
          </a:bodyPr>
          <a:lstStyle>
            <a:lvl1pPr marL="194310" indent="-285750">
              <a:lnSpc>
                <a:spcPct val="90000"/>
              </a:lnSpc>
              <a:spcBef>
                <a:spcPts val="1200"/>
              </a:spcBef>
              <a:spcAft>
                <a:spcPts val="200"/>
              </a:spcAft>
              <a:buClr>
                <a:schemeClr val="accent2"/>
              </a:buClr>
              <a:buSzPct val="100000"/>
              <a:buFont typeface="Arial" panose="020B0604020202020204" pitchFamily="34" charset="0"/>
              <a:buChar char="•"/>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marL="0" indent="0">
              <a:buNone/>
            </a:pPr>
            <a:r>
              <a:rPr lang="pt-BR" dirty="0"/>
              <a:t>(2)</a:t>
            </a:r>
          </a:p>
        </p:txBody>
      </p:sp>
      <p:sp>
        <p:nvSpPr>
          <p:cNvPr id="4" name="Espaço Reservado para Número de Slide 3">
            <a:extLst>
              <a:ext uri="{FF2B5EF4-FFF2-40B4-BE49-F238E27FC236}">
                <a16:creationId xmlns:a16="http://schemas.microsoft.com/office/drawing/2014/main" id="{5F805D1F-AC78-BB38-CE13-6219F7203478}"/>
              </a:ext>
            </a:extLst>
          </p:cNvPr>
          <p:cNvSpPr>
            <a:spLocks noGrp="1"/>
          </p:cNvSpPr>
          <p:nvPr>
            <p:ph type="sldNum" sz="quarter" idx="12"/>
          </p:nvPr>
        </p:nvSpPr>
        <p:spPr/>
        <p:txBody>
          <a:bodyPr/>
          <a:lstStyle/>
          <a:p>
            <a:r>
              <a:rPr lang="en-US" dirty="0"/>
              <a:t>Slide </a:t>
            </a:r>
            <a:fld id="{4FAB73BC-B049-4115-A692-8D63A059BFB8}" type="slidenum">
              <a:rPr lang="en-US" smtClean="0"/>
              <a:pPr/>
              <a:t>22</a:t>
            </a:fld>
            <a:r>
              <a:rPr lang="en-US" dirty="0"/>
              <a:t> of 50</a:t>
            </a:r>
          </a:p>
        </p:txBody>
      </p:sp>
    </p:spTree>
    <p:extLst>
      <p:ext uri="{BB962C8B-B14F-4D97-AF65-F5344CB8AC3E}">
        <p14:creationId xmlns:p14="http://schemas.microsoft.com/office/powerpoint/2010/main" val="1913102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24128" y="585216"/>
            <a:ext cx="2970823" cy="1499616"/>
          </a:xfrm>
        </p:spPr>
        <p:txBody>
          <a:bodyPr>
            <a:normAutofit/>
          </a:bodyPr>
          <a:lstStyle/>
          <a:p>
            <a:r>
              <a:rPr lang="pt-BR" dirty="0" err="1"/>
              <a:t>actor-critic</a:t>
            </a:r>
            <a:endParaRPr lang="pt-BR" dirty="0"/>
          </a:p>
        </p:txBody>
      </p:sp>
      <p:sp>
        <p:nvSpPr>
          <p:cNvPr id="10" name="CaixaDeTexto 9">
            <a:extLst>
              <a:ext uri="{FF2B5EF4-FFF2-40B4-BE49-F238E27FC236}">
                <a16:creationId xmlns:a16="http://schemas.microsoft.com/office/drawing/2014/main" id="{067AF5B2-8FEC-ED8A-1A5F-996916BCEA77}"/>
              </a:ext>
            </a:extLst>
          </p:cNvPr>
          <p:cNvSpPr txBox="1"/>
          <p:nvPr/>
        </p:nvSpPr>
        <p:spPr>
          <a:xfrm>
            <a:off x="318781" y="1968968"/>
            <a:ext cx="6694577" cy="3994940"/>
          </a:xfrm>
          <a:prstGeom prst="rect">
            <a:avLst/>
          </a:prstGeom>
          <a:noFill/>
        </p:spPr>
        <p:txBody>
          <a:bodyPr vert="horz" wrap="square" lIns="45720" tIns="45720" rIns="45720" bIns="45720" rtlCol="0">
            <a:spAutoFit/>
          </a:bodyPr>
          <a:lstStyle>
            <a:lvl1pPr marL="194310" indent="-285750">
              <a:lnSpc>
                <a:spcPct val="90000"/>
              </a:lnSpc>
              <a:spcBef>
                <a:spcPts val="1200"/>
              </a:spcBef>
              <a:spcAft>
                <a:spcPts val="200"/>
              </a:spcAft>
              <a:buClr>
                <a:schemeClr val="accent2"/>
              </a:buClr>
              <a:buSzPct val="100000"/>
              <a:buFont typeface="Arial" panose="020B0604020202020204" pitchFamily="34" charset="0"/>
              <a:buChar char="•"/>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marL="0" indent="0">
              <a:buNone/>
            </a:pPr>
            <a:r>
              <a:rPr lang="pt-BR" sz="1700" dirty="0" err="1"/>
              <a:t>Characteristics</a:t>
            </a:r>
            <a:r>
              <a:rPr lang="pt-BR" sz="1700" dirty="0"/>
              <a:t>:</a:t>
            </a:r>
          </a:p>
          <a:p>
            <a:pPr marL="285750"/>
            <a:r>
              <a:rPr lang="pt-BR" sz="1700" dirty="0" err="1"/>
              <a:t>Hybrid</a:t>
            </a:r>
            <a:r>
              <a:rPr lang="pt-BR" sz="1700" dirty="0"/>
              <a:t> </a:t>
            </a:r>
            <a:r>
              <a:rPr lang="pt-BR" sz="1700" dirty="0" err="1"/>
              <a:t>value-based</a:t>
            </a:r>
            <a:r>
              <a:rPr lang="pt-BR" sz="1700" dirty="0"/>
              <a:t> </a:t>
            </a:r>
            <a:r>
              <a:rPr lang="pt-BR" sz="1700" dirty="0" err="1"/>
              <a:t>and</a:t>
            </a:r>
            <a:r>
              <a:rPr lang="pt-BR" sz="1700" dirty="0"/>
              <a:t> </a:t>
            </a:r>
            <a:r>
              <a:rPr lang="pt-BR" sz="1700" dirty="0" err="1"/>
              <a:t>policy-based</a:t>
            </a:r>
            <a:r>
              <a:rPr lang="pt-BR" sz="1700" dirty="0"/>
              <a:t> </a:t>
            </a:r>
            <a:r>
              <a:rPr lang="pt-BR" sz="1700" dirty="0" err="1"/>
              <a:t>method</a:t>
            </a:r>
            <a:r>
              <a:rPr lang="pt-BR" sz="1700" dirty="0"/>
              <a:t>, w/ </a:t>
            </a:r>
            <a:r>
              <a:rPr lang="pt-BR" sz="1700" dirty="0" err="1"/>
              <a:t>stochastic</a:t>
            </a:r>
            <a:r>
              <a:rPr lang="pt-BR" sz="1700" dirty="0"/>
              <a:t> output.</a:t>
            </a:r>
          </a:p>
          <a:p>
            <a:pPr marL="285750"/>
            <a:r>
              <a:rPr lang="pt-BR" sz="1700" dirty="0"/>
              <a:t>Uses </a:t>
            </a:r>
            <a:r>
              <a:rPr lang="pt-BR" sz="1700" dirty="0" err="1"/>
              <a:t>two</a:t>
            </a:r>
            <a:r>
              <a:rPr lang="pt-BR" sz="1700" dirty="0"/>
              <a:t> neural networks, </a:t>
            </a:r>
            <a:r>
              <a:rPr lang="pt-BR" sz="1700" dirty="0" err="1"/>
              <a:t>one</a:t>
            </a:r>
            <a:r>
              <a:rPr lang="pt-BR" sz="1700" dirty="0"/>
              <a:t> </a:t>
            </a:r>
            <a:r>
              <a:rPr lang="pt-BR" sz="1700" dirty="0" err="1"/>
              <a:t>called</a:t>
            </a:r>
            <a:r>
              <a:rPr lang="pt-BR" sz="1700" dirty="0"/>
              <a:t> </a:t>
            </a:r>
            <a:r>
              <a:rPr lang="pt-BR" sz="1700" dirty="0" err="1"/>
              <a:t>actor</a:t>
            </a:r>
            <a:r>
              <a:rPr lang="pt-BR" sz="1700" dirty="0"/>
              <a:t> (</a:t>
            </a:r>
            <a:r>
              <a:rPr lang="pt-BR" sz="1700" dirty="0" err="1"/>
              <a:t>policy-based</a:t>
            </a:r>
            <a:r>
              <a:rPr lang="pt-BR" sz="1700" dirty="0"/>
              <a:t>) </a:t>
            </a:r>
            <a:r>
              <a:rPr lang="pt-BR" sz="1700" dirty="0" err="1"/>
              <a:t>and</a:t>
            </a:r>
            <a:r>
              <a:rPr lang="pt-BR" sz="1700" dirty="0"/>
              <a:t> </a:t>
            </a:r>
            <a:r>
              <a:rPr lang="pt-BR" sz="1700" dirty="0" err="1"/>
              <a:t>another</a:t>
            </a:r>
            <a:r>
              <a:rPr lang="pt-BR" sz="1700" dirty="0"/>
              <a:t> </a:t>
            </a:r>
            <a:r>
              <a:rPr lang="pt-BR" sz="1700" dirty="0" err="1"/>
              <a:t>critic</a:t>
            </a:r>
            <a:r>
              <a:rPr lang="pt-BR" sz="1700" dirty="0"/>
              <a:t> (</a:t>
            </a:r>
            <a:r>
              <a:rPr lang="pt-BR" sz="1700" dirty="0" err="1"/>
              <a:t>value-based</a:t>
            </a:r>
            <a:r>
              <a:rPr lang="pt-BR" sz="1700" dirty="0"/>
              <a:t>). </a:t>
            </a:r>
            <a:r>
              <a:rPr lang="pt-BR" sz="1700" dirty="0" err="1"/>
              <a:t>Action</a:t>
            </a:r>
            <a:r>
              <a:rPr lang="pt-BR" sz="1700" dirty="0"/>
              <a:t> </a:t>
            </a:r>
            <a:r>
              <a:rPr lang="pt-BR" sz="1700" dirty="0" err="1"/>
              <a:t>is</a:t>
            </a:r>
            <a:r>
              <a:rPr lang="pt-BR" sz="1700" dirty="0"/>
              <a:t> </a:t>
            </a:r>
            <a:r>
              <a:rPr lang="pt-BR" sz="1700" dirty="0" err="1"/>
              <a:t>given</a:t>
            </a:r>
            <a:r>
              <a:rPr lang="pt-BR" sz="1700" dirty="0"/>
              <a:t> </a:t>
            </a:r>
            <a:r>
              <a:rPr lang="pt-BR" sz="1700" dirty="0" err="1"/>
              <a:t>by</a:t>
            </a:r>
            <a:r>
              <a:rPr lang="pt-BR" sz="1700" dirty="0"/>
              <a:t> </a:t>
            </a:r>
            <a:r>
              <a:rPr lang="pt-BR" sz="1700" dirty="0" err="1"/>
              <a:t>the</a:t>
            </a:r>
            <a:r>
              <a:rPr lang="pt-BR" sz="1700" dirty="0"/>
              <a:t> </a:t>
            </a:r>
            <a:r>
              <a:rPr lang="pt-BR" sz="1700" dirty="0" err="1"/>
              <a:t>actor’s</a:t>
            </a:r>
            <a:r>
              <a:rPr lang="pt-BR" sz="1700" dirty="0"/>
              <a:t> </a:t>
            </a:r>
            <a:r>
              <a:rPr lang="pt-BR" sz="1700" dirty="0" err="1"/>
              <a:t>policy</a:t>
            </a:r>
            <a:r>
              <a:rPr lang="pt-BR" sz="1700" dirty="0"/>
              <a:t> (1).</a:t>
            </a:r>
          </a:p>
          <a:p>
            <a:pPr marL="285750"/>
            <a:r>
              <a:rPr lang="pt-BR" sz="1700" dirty="0"/>
              <a:t>The </a:t>
            </a:r>
            <a:r>
              <a:rPr lang="pt-BR" sz="1700" dirty="0" err="1"/>
              <a:t>critic</a:t>
            </a:r>
            <a:r>
              <a:rPr lang="pt-BR" sz="1700" dirty="0"/>
              <a:t> </a:t>
            </a:r>
            <a:r>
              <a:rPr lang="pt-BR" sz="1700" dirty="0" err="1"/>
              <a:t>calculates</a:t>
            </a:r>
            <a:r>
              <a:rPr lang="pt-BR" sz="1700" dirty="0"/>
              <a:t> </a:t>
            </a:r>
            <a:r>
              <a:rPr lang="pt-BR" sz="1700" dirty="0" err="1"/>
              <a:t>the</a:t>
            </a:r>
            <a:r>
              <a:rPr lang="pt-BR" sz="1700" dirty="0"/>
              <a:t> q-</a:t>
            </a:r>
            <a:r>
              <a:rPr lang="pt-BR" sz="1700" dirty="0" err="1"/>
              <a:t>value</a:t>
            </a:r>
            <a:r>
              <a:rPr lang="pt-BR" sz="1700" dirty="0"/>
              <a:t>, </a:t>
            </a:r>
            <a:r>
              <a:rPr lang="pt-BR" sz="1700" dirty="0" err="1"/>
              <a:t>based</a:t>
            </a:r>
            <a:r>
              <a:rPr lang="pt-BR" sz="1700" dirty="0"/>
              <a:t> </a:t>
            </a:r>
            <a:r>
              <a:rPr lang="pt-BR" sz="1700" dirty="0" err="1"/>
              <a:t>on</a:t>
            </a:r>
            <a:r>
              <a:rPr lang="pt-BR" sz="1700" dirty="0"/>
              <a:t> </a:t>
            </a:r>
            <a:r>
              <a:rPr lang="pt-BR" sz="1700" dirty="0" err="1"/>
              <a:t>the</a:t>
            </a:r>
            <a:r>
              <a:rPr lang="pt-BR" sz="1700" dirty="0"/>
              <a:t> </a:t>
            </a:r>
            <a:r>
              <a:rPr lang="pt-BR" sz="1700" dirty="0" err="1"/>
              <a:t>reward</a:t>
            </a:r>
            <a:r>
              <a:rPr lang="pt-BR" sz="1700" dirty="0"/>
              <a:t> </a:t>
            </a:r>
            <a:r>
              <a:rPr lang="pt-BR" sz="1700" dirty="0" err="1"/>
              <a:t>returned</a:t>
            </a:r>
            <a:r>
              <a:rPr lang="pt-BR" sz="1700" dirty="0"/>
              <a:t> </a:t>
            </a:r>
            <a:r>
              <a:rPr lang="pt-BR" sz="1700" dirty="0" err="1"/>
              <a:t>by</a:t>
            </a:r>
            <a:r>
              <a:rPr lang="pt-BR" sz="1700" dirty="0"/>
              <a:t> </a:t>
            </a:r>
            <a:r>
              <a:rPr lang="pt-BR" sz="1700" dirty="0" err="1"/>
              <a:t>the</a:t>
            </a:r>
            <a:r>
              <a:rPr lang="pt-BR" sz="1700" dirty="0"/>
              <a:t> </a:t>
            </a:r>
            <a:r>
              <a:rPr lang="pt-BR" sz="1700" dirty="0" err="1"/>
              <a:t>environment</a:t>
            </a:r>
            <a:r>
              <a:rPr lang="pt-BR" sz="1700" dirty="0"/>
              <a:t> </a:t>
            </a:r>
            <a:r>
              <a:rPr lang="pt-BR" sz="1700" dirty="0" err="1"/>
              <a:t>and</a:t>
            </a:r>
            <a:r>
              <a:rPr lang="pt-BR" sz="1700" dirty="0"/>
              <a:t> </a:t>
            </a:r>
            <a:r>
              <a:rPr lang="pt-BR" sz="1700" dirty="0" err="1"/>
              <a:t>the</a:t>
            </a:r>
            <a:r>
              <a:rPr lang="pt-BR" sz="1700" dirty="0"/>
              <a:t> </a:t>
            </a:r>
            <a:r>
              <a:rPr lang="pt-BR" sz="1700" dirty="0" err="1"/>
              <a:t>actors</a:t>
            </a:r>
            <a:r>
              <a:rPr lang="pt-BR" sz="1700" dirty="0"/>
              <a:t>’ </a:t>
            </a:r>
            <a:r>
              <a:rPr lang="pt-BR" sz="1700" dirty="0" err="1"/>
              <a:t>action</a:t>
            </a:r>
            <a:r>
              <a:rPr lang="pt-BR" sz="1700" dirty="0"/>
              <a:t> for </a:t>
            </a:r>
            <a:r>
              <a:rPr lang="pt-BR" sz="1700" dirty="0" err="1"/>
              <a:t>the</a:t>
            </a:r>
            <a:r>
              <a:rPr lang="pt-BR" sz="1700" dirty="0"/>
              <a:t> </a:t>
            </a:r>
            <a:r>
              <a:rPr lang="pt-BR" sz="1700" dirty="0" err="1"/>
              <a:t>given</a:t>
            </a:r>
            <a:r>
              <a:rPr lang="pt-BR" sz="1700" dirty="0"/>
              <a:t> </a:t>
            </a:r>
            <a:r>
              <a:rPr lang="pt-BR" sz="1700" dirty="0" err="1"/>
              <a:t>state</a:t>
            </a:r>
            <a:r>
              <a:rPr lang="pt-BR" sz="1700" dirty="0"/>
              <a:t>.</a:t>
            </a:r>
          </a:p>
          <a:p>
            <a:pPr marL="285750"/>
            <a:r>
              <a:rPr lang="pt-BR" sz="1700" dirty="0"/>
              <a:t>The </a:t>
            </a:r>
            <a:r>
              <a:rPr lang="pt-BR" sz="1700" dirty="0" err="1"/>
              <a:t>actor</a:t>
            </a:r>
            <a:r>
              <a:rPr lang="pt-BR" sz="1700" dirty="0"/>
              <a:t> updates its </a:t>
            </a:r>
            <a:r>
              <a:rPr lang="pt-BR" sz="1700" dirty="0" err="1"/>
              <a:t>policy</a:t>
            </a:r>
            <a:r>
              <a:rPr lang="pt-BR" sz="1700" dirty="0"/>
              <a:t> </a:t>
            </a:r>
            <a:r>
              <a:rPr lang="pt-BR" sz="1700" dirty="0" err="1"/>
              <a:t>parameters</a:t>
            </a:r>
            <a:r>
              <a:rPr lang="pt-BR" sz="1700" dirty="0"/>
              <a:t> </a:t>
            </a:r>
            <a:r>
              <a:rPr lang="pt-BR" sz="1700" dirty="0" err="1"/>
              <a:t>using</a:t>
            </a:r>
            <a:r>
              <a:rPr lang="pt-BR" sz="1700" dirty="0"/>
              <a:t> </a:t>
            </a:r>
            <a:r>
              <a:rPr lang="pt-BR" sz="1700" dirty="0" err="1"/>
              <a:t>the</a:t>
            </a:r>
            <a:r>
              <a:rPr lang="pt-BR" sz="1700" dirty="0"/>
              <a:t> Q-</a:t>
            </a:r>
            <a:r>
              <a:rPr lang="pt-BR" sz="1700" dirty="0" err="1"/>
              <a:t>value</a:t>
            </a:r>
            <a:r>
              <a:rPr lang="pt-BR" sz="1700" dirty="0"/>
              <a:t> </a:t>
            </a:r>
            <a:r>
              <a:rPr lang="pt-BR" sz="1700" dirty="0" err="1"/>
              <a:t>provided</a:t>
            </a:r>
            <a:r>
              <a:rPr lang="pt-BR" sz="1700" dirty="0"/>
              <a:t> </a:t>
            </a:r>
            <a:r>
              <a:rPr lang="pt-BR" sz="1700" dirty="0" err="1"/>
              <a:t>by</a:t>
            </a:r>
            <a:r>
              <a:rPr lang="pt-BR" sz="1700" dirty="0"/>
              <a:t> </a:t>
            </a:r>
            <a:r>
              <a:rPr lang="pt-BR" sz="1700" dirty="0" err="1"/>
              <a:t>the</a:t>
            </a:r>
            <a:r>
              <a:rPr lang="pt-BR" sz="1700" dirty="0"/>
              <a:t> </a:t>
            </a:r>
            <a:r>
              <a:rPr lang="pt-BR" sz="1700" dirty="0" err="1"/>
              <a:t>critic</a:t>
            </a:r>
            <a:r>
              <a:rPr lang="pt-BR" sz="1700" dirty="0"/>
              <a:t> (2).</a:t>
            </a:r>
          </a:p>
          <a:p>
            <a:pPr marL="285750"/>
            <a:r>
              <a:rPr lang="pt-BR" sz="1700" dirty="0"/>
              <a:t>The </a:t>
            </a:r>
            <a:r>
              <a:rPr lang="pt-BR" sz="1700" dirty="0" err="1"/>
              <a:t>critic</a:t>
            </a:r>
            <a:r>
              <a:rPr lang="pt-BR" sz="1700" dirty="0"/>
              <a:t> </a:t>
            </a:r>
            <a:r>
              <a:rPr lang="pt-BR" sz="1700" dirty="0" err="1"/>
              <a:t>also</a:t>
            </a:r>
            <a:r>
              <a:rPr lang="pt-BR" sz="1700" dirty="0"/>
              <a:t> updates its </a:t>
            </a:r>
            <a:r>
              <a:rPr lang="pt-BR" sz="1700" dirty="0" err="1"/>
              <a:t>parameters</a:t>
            </a:r>
            <a:r>
              <a:rPr lang="pt-BR" sz="1700" dirty="0"/>
              <a:t> </a:t>
            </a:r>
            <a:r>
              <a:rPr lang="pt-BR" sz="1700" dirty="0" err="1"/>
              <a:t>with</a:t>
            </a:r>
            <a:r>
              <a:rPr lang="pt-BR" sz="1700" dirty="0"/>
              <a:t> </a:t>
            </a:r>
            <a:r>
              <a:rPr lang="pt-BR" sz="1700" dirty="0" err="1"/>
              <a:t>the</a:t>
            </a:r>
            <a:r>
              <a:rPr lang="pt-BR" sz="1700" dirty="0"/>
              <a:t> </a:t>
            </a:r>
            <a:r>
              <a:rPr lang="pt-BR" sz="1700" dirty="0" err="1"/>
              <a:t>actor’s</a:t>
            </a:r>
            <a:r>
              <a:rPr lang="pt-BR" sz="1700" dirty="0"/>
              <a:t> </a:t>
            </a:r>
            <a:r>
              <a:rPr lang="pt-BR" sz="1700" dirty="0" err="1"/>
              <a:t>next</a:t>
            </a:r>
            <a:r>
              <a:rPr lang="pt-BR" sz="1700" dirty="0"/>
              <a:t> </a:t>
            </a:r>
            <a:r>
              <a:rPr lang="pt-BR" sz="1700" dirty="0" err="1"/>
              <a:t>action</a:t>
            </a:r>
            <a:r>
              <a:rPr lang="pt-BR" sz="1700" dirty="0"/>
              <a:t> (3).</a:t>
            </a:r>
          </a:p>
          <a:p>
            <a:pPr marL="285750"/>
            <a:r>
              <a:rPr lang="pt-BR" sz="1700" dirty="0"/>
              <a:t>Popular </a:t>
            </a:r>
            <a:r>
              <a:rPr lang="pt-BR" sz="1700" dirty="0" err="1"/>
              <a:t>algorithms</a:t>
            </a:r>
            <a:r>
              <a:rPr lang="pt-BR" sz="1700" dirty="0"/>
              <a:t>: Advantage </a:t>
            </a:r>
            <a:r>
              <a:rPr lang="pt-BR" sz="1700" dirty="0" err="1"/>
              <a:t>Actor-Critic</a:t>
            </a:r>
            <a:r>
              <a:rPr lang="pt-BR" sz="1700" dirty="0"/>
              <a:t> (A2C), </a:t>
            </a:r>
            <a:r>
              <a:rPr lang="pt-BR" sz="1700" dirty="0" err="1"/>
              <a:t>Asyncronous</a:t>
            </a:r>
            <a:r>
              <a:rPr lang="pt-BR" sz="1700" dirty="0"/>
              <a:t> Advantage </a:t>
            </a:r>
            <a:r>
              <a:rPr lang="pt-BR" sz="1700" dirty="0" err="1"/>
              <a:t>Actor-Critic</a:t>
            </a:r>
            <a:r>
              <a:rPr lang="pt-BR" sz="1700" dirty="0"/>
              <a:t> (A3C), Soft </a:t>
            </a:r>
            <a:r>
              <a:rPr lang="pt-BR" sz="1700" dirty="0" err="1"/>
              <a:t>Actor</a:t>
            </a:r>
            <a:r>
              <a:rPr lang="pt-BR" sz="1700" dirty="0"/>
              <a:t> </a:t>
            </a:r>
            <a:r>
              <a:rPr lang="pt-BR" sz="1700" dirty="0" err="1"/>
              <a:t>Critic</a:t>
            </a:r>
            <a:r>
              <a:rPr lang="pt-BR" sz="1700" dirty="0"/>
              <a:t> (SAC) </a:t>
            </a:r>
            <a:r>
              <a:rPr lang="pt-BR" sz="1700" dirty="0" err="1"/>
              <a:t>and</a:t>
            </a:r>
            <a:r>
              <a:rPr lang="pt-BR" sz="1700" dirty="0"/>
              <a:t> Proximal </a:t>
            </a:r>
            <a:r>
              <a:rPr lang="pt-BR" sz="1700" dirty="0" err="1"/>
              <a:t>Policy</a:t>
            </a:r>
            <a:r>
              <a:rPr lang="pt-BR" sz="1700" dirty="0"/>
              <a:t> </a:t>
            </a:r>
            <a:r>
              <a:rPr lang="pt-BR" sz="1700" dirty="0" err="1"/>
              <a:t>Optimization</a:t>
            </a:r>
            <a:r>
              <a:rPr lang="pt-BR" sz="1700" dirty="0"/>
              <a:t> (PPO).</a:t>
            </a:r>
          </a:p>
        </p:txBody>
      </p:sp>
      <p:sp>
        <p:nvSpPr>
          <p:cNvPr id="15" name="CaixaDeTexto 14">
            <a:extLst>
              <a:ext uri="{FF2B5EF4-FFF2-40B4-BE49-F238E27FC236}">
                <a16:creationId xmlns:a16="http://schemas.microsoft.com/office/drawing/2014/main" id="{94CE8B3A-E904-2C3D-9A9F-3C0062D4F3D1}"/>
              </a:ext>
            </a:extLst>
          </p:cNvPr>
          <p:cNvSpPr txBox="1"/>
          <p:nvPr/>
        </p:nvSpPr>
        <p:spPr>
          <a:xfrm>
            <a:off x="5627488" y="1034328"/>
            <a:ext cx="400438" cy="341632"/>
          </a:xfrm>
          <a:prstGeom prst="rect">
            <a:avLst/>
          </a:prstGeom>
          <a:noFill/>
        </p:spPr>
        <p:txBody>
          <a:bodyPr vert="horz" wrap="square" lIns="45720" tIns="45720" rIns="45720" bIns="45720" rtlCol="0">
            <a:spAutoFit/>
          </a:bodyPr>
          <a:lstStyle>
            <a:lvl1pPr marL="194310" indent="-285750">
              <a:lnSpc>
                <a:spcPct val="90000"/>
              </a:lnSpc>
              <a:spcBef>
                <a:spcPts val="1200"/>
              </a:spcBef>
              <a:spcAft>
                <a:spcPts val="200"/>
              </a:spcAft>
              <a:buClr>
                <a:schemeClr val="accent2"/>
              </a:buClr>
              <a:buSzPct val="100000"/>
              <a:buFont typeface="Arial" panose="020B0604020202020204" pitchFamily="34" charset="0"/>
              <a:buChar char="•"/>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marL="0" indent="0">
              <a:buNone/>
            </a:pPr>
            <a:r>
              <a:rPr lang="pt-BR" dirty="0"/>
              <a:t>(2)</a:t>
            </a:r>
          </a:p>
        </p:txBody>
      </p:sp>
      <p:sp>
        <p:nvSpPr>
          <p:cNvPr id="16" name="CaixaDeTexto 15">
            <a:extLst>
              <a:ext uri="{FF2B5EF4-FFF2-40B4-BE49-F238E27FC236}">
                <a16:creationId xmlns:a16="http://schemas.microsoft.com/office/drawing/2014/main" id="{7E5FB412-6706-3DA1-23C1-E84721947C41}"/>
              </a:ext>
            </a:extLst>
          </p:cNvPr>
          <p:cNvSpPr txBox="1"/>
          <p:nvPr/>
        </p:nvSpPr>
        <p:spPr>
          <a:xfrm>
            <a:off x="5624381" y="1559081"/>
            <a:ext cx="400438" cy="341632"/>
          </a:xfrm>
          <a:prstGeom prst="rect">
            <a:avLst/>
          </a:prstGeom>
          <a:noFill/>
        </p:spPr>
        <p:txBody>
          <a:bodyPr vert="horz" wrap="square" lIns="45720" tIns="45720" rIns="45720" bIns="45720" rtlCol="0">
            <a:spAutoFit/>
          </a:bodyPr>
          <a:lstStyle>
            <a:lvl1pPr marL="194310" indent="-285750">
              <a:lnSpc>
                <a:spcPct val="90000"/>
              </a:lnSpc>
              <a:spcBef>
                <a:spcPts val="1200"/>
              </a:spcBef>
              <a:spcAft>
                <a:spcPts val="200"/>
              </a:spcAft>
              <a:buClr>
                <a:schemeClr val="accent2"/>
              </a:buClr>
              <a:buSzPct val="100000"/>
              <a:buFont typeface="Arial" panose="020B0604020202020204" pitchFamily="34" charset="0"/>
              <a:buChar char="•"/>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marL="0" indent="0">
              <a:buNone/>
            </a:pPr>
            <a:r>
              <a:rPr lang="pt-BR" dirty="0"/>
              <a:t>(3)</a:t>
            </a:r>
          </a:p>
        </p:txBody>
      </p:sp>
      <p:pic>
        <p:nvPicPr>
          <p:cNvPr id="4" name="Imagem 3">
            <a:extLst>
              <a:ext uri="{FF2B5EF4-FFF2-40B4-BE49-F238E27FC236}">
                <a16:creationId xmlns:a16="http://schemas.microsoft.com/office/drawing/2014/main" id="{67C10FDD-92B2-1659-32F4-224F0B00167B}"/>
              </a:ext>
            </a:extLst>
          </p:cNvPr>
          <p:cNvPicPr>
            <a:picLocks noChangeAspect="1"/>
          </p:cNvPicPr>
          <p:nvPr/>
        </p:nvPicPr>
        <p:blipFill>
          <a:blip r:embed="rId3"/>
          <a:stretch>
            <a:fillRect/>
          </a:stretch>
        </p:blipFill>
        <p:spPr>
          <a:xfrm>
            <a:off x="7288572" y="2090731"/>
            <a:ext cx="4705160" cy="4734061"/>
          </a:xfrm>
          <a:prstGeom prst="rect">
            <a:avLst/>
          </a:prstGeom>
        </p:spPr>
      </p:pic>
      <p:pic>
        <p:nvPicPr>
          <p:cNvPr id="8" name="Imagem 7">
            <a:extLst>
              <a:ext uri="{FF2B5EF4-FFF2-40B4-BE49-F238E27FC236}">
                <a16:creationId xmlns:a16="http://schemas.microsoft.com/office/drawing/2014/main" id="{75F3378C-04B3-3033-5DC1-49F86939335D}"/>
              </a:ext>
            </a:extLst>
          </p:cNvPr>
          <p:cNvPicPr>
            <a:picLocks noChangeAspect="1"/>
          </p:cNvPicPr>
          <p:nvPr/>
        </p:nvPicPr>
        <p:blipFill>
          <a:blip r:embed="rId4"/>
          <a:stretch>
            <a:fillRect/>
          </a:stretch>
        </p:blipFill>
        <p:spPr>
          <a:xfrm>
            <a:off x="6006765" y="385840"/>
            <a:ext cx="2342268" cy="590659"/>
          </a:xfrm>
          <a:prstGeom prst="rect">
            <a:avLst/>
          </a:prstGeom>
        </p:spPr>
      </p:pic>
      <p:pic>
        <p:nvPicPr>
          <p:cNvPr id="13" name="Imagem 12">
            <a:extLst>
              <a:ext uri="{FF2B5EF4-FFF2-40B4-BE49-F238E27FC236}">
                <a16:creationId xmlns:a16="http://schemas.microsoft.com/office/drawing/2014/main" id="{8F28E95D-1775-ABD2-6A36-BF884B65EB47}"/>
              </a:ext>
            </a:extLst>
          </p:cNvPr>
          <p:cNvPicPr>
            <a:picLocks noChangeAspect="1"/>
          </p:cNvPicPr>
          <p:nvPr/>
        </p:nvPicPr>
        <p:blipFill>
          <a:blip r:embed="rId5"/>
          <a:stretch>
            <a:fillRect/>
          </a:stretch>
        </p:blipFill>
        <p:spPr>
          <a:xfrm>
            <a:off x="6024819" y="982399"/>
            <a:ext cx="3504022" cy="475229"/>
          </a:xfrm>
          <a:prstGeom prst="rect">
            <a:avLst/>
          </a:prstGeom>
        </p:spPr>
      </p:pic>
      <p:pic>
        <p:nvPicPr>
          <p:cNvPr id="2050" name="Picture 2" descr="1*Yd2F4KHmgn0lDA8nI9aSQw">
            <a:extLst>
              <a:ext uri="{FF2B5EF4-FFF2-40B4-BE49-F238E27FC236}">
                <a16:creationId xmlns:a16="http://schemas.microsoft.com/office/drawing/2014/main" id="{F7223FA1-0AD9-FD4C-5AEA-C24448F376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9365" y="1592719"/>
            <a:ext cx="6055385" cy="333047"/>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A2A8FD47-6F7F-22F3-F84E-39493D80DDF6}"/>
              </a:ext>
            </a:extLst>
          </p:cNvPr>
          <p:cNvSpPr txBox="1"/>
          <p:nvPr/>
        </p:nvSpPr>
        <p:spPr>
          <a:xfrm>
            <a:off x="5624083" y="500068"/>
            <a:ext cx="400438" cy="341632"/>
          </a:xfrm>
          <a:prstGeom prst="rect">
            <a:avLst/>
          </a:prstGeom>
          <a:noFill/>
        </p:spPr>
        <p:txBody>
          <a:bodyPr vert="horz" wrap="square" lIns="45720" tIns="45720" rIns="45720" bIns="45720" rtlCol="0">
            <a:spAutoFit/>
          </a:bodyPr>
          <a:lstStyle>
            <a:lvl1pPr marL="194310" indent="-285750">
              <a:lnSpc>
                <a:spcPct val="90000"/>
              </a:lnSpc>
              <a:spcBef>
                <a:spcPts val="1200"/>
              </a:spcBef>
              <a:spcAft>
                <a:spcPts val="200"/>
              </a:spcAft>
              <a:buClr>
                <a:schemeClr val="accent2"/>
              </a:buClr>
              <a:buSzPct val="100000"/>
              <a:buFont typeface="Arial" panose="020B0604020202020204" pitchFamily="34" charset="0"/>
              <a:buChar char="•"/>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marL="0" indent="0">
              <a:buNone/>
            </a:pPr>
            <a:r>
              <a:rPr lang="pt-BR" dirty="0"/>
              <a:t>(1)</a:t>
            </a:r>
          </a:p>
        </p:txBody>
      </p:sp>
      <p:sp>
        <p:nvSpPr>
          <p:cNvPr id="5" name="Espaço Reservado para Número de Slide 4">
            <a:extLst>
              <a:ext uri="{FF2B5EF4-FFF2-40B4-BE49-F238E27FC236}">
                <a16:creationId xmlns:a16="http://schemas.microsoft.com/office/drawing/2014/main" id="{98C67914-FC9A-2D36-E1F1-3CAF7F91964C}"/>
              </a:ext>
            </a:extLst>
          </p:cNvPr>
          <p:cNvSpPr>
            <a:spLocks noGrp="1"/>
          </p:cNvSpPr>
          <p:nvPr>
            <p:ph type="sldNum" sz="quarter" idx="12"/>
          </p:nvPr>
        </p:nvSpPr>
        <p:spPr/>
        <p:txBody>
          <a:bodyPr/>
          <a:lstStyle/>
          <a:p>
            <a:r>
              <a:rPr lang="en-US" dirty="0"/>
              <a:t>Slide </a:t>
            </a:r>
            <a:fld id="{4FAB73BC-B049-4115-A692-8D63A059BFB8}" type="slidenum">
              <a:rPr lang="en-US" smtClean="0"/>
              <a:pPr/>
              <a:t>23</a:t>
            </a:fld>
            <a:r>
              <a:rPr lang="en-US" dirty="0"/>
              <a:t> of 50</a:t>
            </a:r>
          </a:p>
        </p:txBody>
      </p:sp>
    </p:spTree>
    <p:extLst>
      <p:ext uri="{BB962C8B-B14F-4D97-AF65-F5344CB8AC3E}">
        <p14:creationId xmlns:p14="http://schemas.microsoft.com/office/powerpoint/2010/main" val="3016943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24128" y="585216"/>
            <a:ext cx="8549259" cy="1499616"/>
          </a:xfrm>
        </p:spPr>
        <p:txBody>
          <a:bodyPr>
            <a:normAutofit/>
          </a:bodyPr>
          <a:lstStyle/>
          <a:p>
            <a:r>
              <a:rPr lang="pt-BR" dirty="0"/>
              <a:t>Proximal </a:t>
            </a:r>
            <a:r>
              <a:rPr lang="pt-BR" dirty="0" err="1"/>
              <a:t>policy</a:t>
            </a:r>
            <a:r>
              <a:rPr lang="pt-BR" dirty="0"/>
              <a:t> </a:t>
            </a:r>
            <a:r>
              <a:rPr lang="pt-BR" dirty="0" err="1"/>
              <a:t>optimization</a:t>
            </a:r>
            <a:r>
              <a:rPr lang="pt-BR" dirty="0"/>
              <a:t> (PPO)</a:t>
            </a:r>
          </a:p>
        </p:txBody>
      </p:sp>
      <p:sp>
        <p:nvSpPr>
          <p:cNvPr id="10" name="CaixaDeTexto 9">
            <a:extLst>
              <a:ext uri="{FF2B5EF4-FFF2-40B4-BE49-F238E27FC236}">
                <a16:creationId xmlns:a16="http://schemas.microsoft.com/office/drawing/2014/main" id="{067AF5B2-8FEC-ED8A-1A5F-996916BCEA77}"/>
              </a:ext>
            </a:extLst>
          </p:cNvPr>
          <p:cNvSpPr txBox="1"/>
          <p:nvPr/>
        </p:nvSpPr>
        <p:spPr>
          <a:xfrm>
            <a:off x="318781" y="1862433"/>
            <a:ext cx="6520387" cy="4410438"/>
          </a:xfrm>
          <a:prstGeom prst="rect">
            <a:avLst/>
          </a:prstGeom>
          <a:noFill/>
        </p:spPr>
        <p:txBody>
          <a:bodyPr vert="horz" wrap="square" lIns="45720" tIns="45720" rIns="45720" bIns="45720" rtlCol="0">
            <a:spAutoFit/>
          </a:bodyPr>
          <a:lstStyle>
            <a:lvl1pPr marL="194310" indent="-285750">
              <a:lnSpc>
                <a:spcPct val="90000"/>
              </a:lnSpc>
              <a:spcBef>
                <a:spcPts val="1200"/>
              </a:spcBef>
              <a:spcAft>
                <a:spcPts val="200"/>
              </a:spcAft>
              <a:buClr>
                <a:schemeClr val="accent2"/>
              </a:buClr>
              <a:buSzPct val="100000"/>
              <a:buFont typeface="Arial" panose="020B0604020202020204" pitchFamily="34" charset="0"/>
              <a:buChar char="•"/>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marL="0" indent="0">
              <a:buNone/>
            </a:pPr>
            <a:r>
              <a:rPr lang="en-US" dirty="0"/>
              <a:t>Characteristics:</a:t>
            </a:r>
          </a:p>
          <a:p>
            <a:pPr marL="285750"/>
            <a:r>
              <a:rPr lang="en-US" dirty="0"/>
              <a:t>It’s based on the Actor-Critic paradigm, w/ stochastic output.</a:t>
            </a:r>
          </a:p>
          <a:p>
            <a:pPr marL="285750"/>
            <a:r>
              <a:rPr lang="en-US" dirty="0"/>
              <a:t>Capable of asynchronous execution (multiple agents/environments).</a:t>
            </a:r>
          </a:p>
          <a:p>
            <a:pPr marL="285750"/>
            <a:r>
              <a:rPr lang="en-US" dirty="0"/>
              <a:t>Simple to implement, flexible and efficient for many different applications.</a:t>
            </a:r>
          </a:p>
          <a:p>
            <a:pPr marL="285750"/>
            <a:r>
              <a:rPr lang="en-US" dirty="0"/>
              <a:t>It limits large actor’s policy updates, constraining them within a specific range by calculating the change ratio (1).</a:t>
            </a:r>
          </a:p>
          <a:p>
            <a:pPr marL="285750"/>
            <a:r>
              <a:rPr lang="en-US" dirty="0"/>
              <a:t>The critic uses the Generalized Advantage Estimation (GAE) function. The advantage measures how higher the scores could be achieved by choosing a particular action in a particular state (2).</a:t>
            </a:r>
          </a:p>
          <a:p>
            <a:pPr marL="285750"/>
            <a:r>
              <a:rPr lang="en-US" dirty="0"/>
              <a:t>The Clipped Surrogate Objective function is used to optimize the actor’s network (3) and the Clipped Surrogate Objective Loss function is used for the critic’s network (4).</a:t>
            </a:r>
          </a:p>
        </p:txBody>
      </p:sp>
      <p:pic>
        <p:nvPicPr>
          <p:cNvPr id="5" name="Imagem 4">
            <a:extLst>
              <a:ext uri="{FF2B5EF4-FFF2-40B4-BE49-F238E27FC236}">
                <a16:creationId xmlns:a16="http://schemas.microsoft.com/office/drawing/2014/main" id="{5E6AA0C5-554C-DF57-AE4E-60F47A072B44}"/>
              </a:ext>
            </a:extLst>
          </p:cNvPr>
          <p:cNvPicPr>
            <a:picLocks noChangeAspect="1"/>
          </p:cNvPicPr>
          <p:nvPr/>
        </p:nvPicPr>
        <p:blipFill>
          <a:blip r:embed="rId3"/>
          <a:stretch>
            <a:fillRect/>
          </a:stretch>
        </p:blipFill>
        <p:spPr>
          <a:xfrm>
            <a:off x="7246418" y="2418192"/>
            <a:ext cx="2048502" cy="712141"/>
          </a:xfrm>
          <a:prstGeom prst="rect">
            <a:avLst/>
          </a:prstGeom>
        </p:spPr>
      </p:pic>
      <p:sp>
        <p:nvSpPr>
          <p:cNvPr id="9" name="CaixaDeTexto 8">
            <a:extLst>
              <a:ext uri="{FF2B5EF4-FFF2-40B4-BE49-F238E27FC236}">
                <a16:creationId xmlns:a16="http://schemas.microsoft.com/office/drawing/2014/main" id="{FE3FF441-A4C2-FE6F-02C7-CA92D336BEA1}"/>
              </a:ext>
            </a:extLst>
          </p:cNvPr>
          <p:cNvSpPr txBox="1"/>
          <p:nvPr/>
        </p:nvSpPr>
        <p:spPr>
          <a:xfrm>
            <a:off x="6845979" y="3484563"/>
            <a:ext cx="400438" cy="341632"/>
          </a:xfrm>
          <a:prstGeom prst="rect">
            <a:avLst/>
          </a:prstGeom>
          <a:noFill/>
        </p:spPr>
        <p:txBody>
          <a:bodyPr vert="horz" wrap="square" lIns="45720" tIns="45720" rIns="45720" bIns="45720" rtlCol="0">
            <a:spAutoFit/>
          </a:bodyPr>
          <a:lstStyle>
            <a:lvl1pPr marL="194310" indent="-285750">
              <a:lnSpc>
                <a:spcPct val="90000"/>
              </a:lnSpc>
              <a:spcBef>
                <a:spcPts val="1200"/>
              </a:spcBef>
              <a:spcAft>
                <a:spcPts val="200"/>
              </a:spcAft>
              <a:buClr>
                <a:schemeClr val="accent2"/>
              </a:buClr>
              <a:buSzPct val="100000"/>
              <a:buFont typeface="Arial" panose="020B0604020202020204" pitchFamily="34" charset="0"/>
              <a:buChar char="•"/>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marL="0" indent="0">
              <a:buNone/>
            </a:pPr>
            <a:r>
              <a:rPr lang="pt-BR" dirty="0"/>
              <a:t>(2)</a:t>
            </a:r>
          </a:p>
        </p:txBody>
      </p:sp>
      <p:sp>
        <p:nvSpPr>
          <p:cNvPr id="11" name="CaixaDeTexto 10">
            <a:extLst>
              <a:ext uri="{FF2B5EF4-FFF2-40B4-BE49-F238E27FC236}">
                <a16:creationId xmlns:a16="http://schemas.microsoft.com/office/drawing/2014/main" id="{C4419017-4325-43F0-C96B-1BEC9C9DAA81}"/>
              </a:ext>
            </a:extLst>
          </p:cNvPr>
          <p:cNvSpPr txBox="1"/>
          <p:nvPr/>
        </p:nvSpPr>
        <p:spPr>
          <a:xfrm>
            <a:off x="6842872" y="4761386"/>
            <a:ext cx="400438" cy="341632"/>
          </a:xfrm>
          <a:prstGeom prst="rect">
            <a:avLst/>
          </a:prstGeom>
          <a:noFill/>
        </p:spPr>
        <p:txBody>
          <a:bodyPr vert="horz" wrap="square" lIns="45720" tIns="45720" rIns="45720" bIns="45720" rtlCol="0">
            <a:spAutoFit/>
          </a:bodyPr>
          <a:lstStyle>
            <a:lvl1pPr marL="194310" indent="-285750">
              <a:lnSpc>
                <a:spcPct val="90000"/>
              </a:lnSpc>
              <a:spcBef>
                <a:spcPts val="1200"/>
              </a:spcBef>
              <a:spcAft>
                <a:spcPts val="200"/>
              </a:spcAft>
              <a:buClr>
                <a:schemeClr val="accent2"/>
              </a:buClr>
              <a:buSzPct val="100000"/>
              <a:buFont typeface="Arial" panose="020B0604020202020204" pitchFamily="34" charset="0"/>
              <a:buChar char="•"/>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marL="0" indent="0">
              <a:buNone/>
            </a:pPr>
            <a:r>
              <a:rPr lang="pt-BR" dirty="0"/>
              <a:t>(3)</a:t>
            </a:r>
          </a:p>
        </p:txBody>
      </p:sp>
      <p:sp>
        <p:nvSpPr>
          <p:cNvPr id="12" name="CaixaDeTexto 11">
            <a:extLst>
              <a:ext uri="{FF2B5EF4-FFF2-40B4-BE49-F238E27FC236}">
                <a16:creationId xmlns:a16="http://schemas.microsoft.com/office/drawing/2014/main" id="{D3988734-2DE0-2425-2C08-9E8048580357}"/>
              </a:ext>
            </a:extLst>
          </p:cNvPr>
          <p:cNvSpPr txBox="1"/>
          <p:nvPr/>
        </p:nvSpPr>
        <p:spPr>
          <a:xfrm>
            <a:off x="6842574" y="2604076"/>
            <a:ext cx="400438" cy="341632"/>
          </a:xfrm>
          <a:prstGeom prst="rect">
            <a:avLst/>
          </a:prstGeom>
          <a:noFill/>
        </p:spPr>
        <p:txBody>
          <a:bodyPr vert="horz" wrap="square" lIns="45720" tIns="45720" rIns="45720" bIns="45720" rtlCol="0">
            <a:spAutoFit/>
          </a:bodyPr>
          <a:lstStyle>
            <a:lvl1pPr marL="194310" indent="-285750">
              <a:lnSpc>
                <a:spcPct val="90000"/>
              </a:lnSpc>
              <a:spcBef>
                <a:spcPts val="1200"/>
              </a:spcBef>
              <a:spcAft>
                <a:spcPts val="200"/>
              </a:spcAft>
              <a:buClr>
                <a:schemeClr val="accent2"/>
              </a:buClr>
              <a:buSzPct val="100000"/>
              <a:buFont typeface="Arial" panose="020B0604020202020204" pitchFamily="34" charset="0"/>
              <a:buChar char="•"/>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marL="0" indent="0">
              <a:buNone/>
            </a:pPr>
            <a:r>
              <a:rPr lang="pt-BR" dirty="0"/>
              <a:t>(1)</a:t>
            </a:r>
          </a:p>
        </p:txBody>
      </p:sp>
      <p:pic>
        <p:nvPicPr>
          <p:cNvPr id="18" name="Imagem 17">
            <a:extLst>
              <a:ext uri="{FF2B5EF4-FFF2-40B4-BE49-F238E27FC236}">
                <a16:creationId xmlns:a16="http://schemas.microsoft.com/office/drawing/2014/main" id="{FFE3DF50-C0E5-B861-0014-8FD7E19A821B}"/>
              </a:ext>
            </a:extLst>
          </p:cNvPr>
          <p:cNvPicPr>
            <a:picLocks noChangeAspect="1"/>
          </p:cNvPicPr>
          <p:nvPr/>
        </p:nvPicPr>
        <p:blipFill>
          <a:blip r:embed="rId4"/>
          <a:stretch>
            <a:fillRect/>
          </a:stretch>
        </p:blipFill>
        <p:spPr>
          <a:xfrm>
            <a:off x="7214870" y="4652759"/>
            <a:ext cx="4148548" cy="596056"/>
          </a:xfrm>
          <a:prstGeom prst="rect">
            <a:avLst/>
          </a:prstGeom>
        </p:spPr>
      </p:pic>
      <p:pic>
        <p:nvPicPr>
          <p:cNvPr id="20" name="Imagem 19">
            <a:extLst>
              <a:ext uri="{FF2B5EF4-FFF2-40B4-BE49-F238E27FC236}">
                <a16:creationId xmlns:a16="http://schemas.microsoft.com/office/drawing/2014/main" id="{1D16782B-DAE3-1882-327E-6A035A195EF7}"/>
              </a:ext>
            </a:extLst>
          </p:cNvPr>
          <p:cNvPicPr>
            <a:picLocks noChangeAspect="1"/>
          </p:cNvPicPr>
          <p:nvPr/>
        </p:nvPicPr>
        <p:blipFill>
          <a:blip r:embed="rId5"/>
          <a:stretch>
            <a:fillRect/>
          </a:stretch>
        </p:blipFill>
        <p:spPr>
          <a:xfrm>
            <a:off x="7240436" y="5279238"/>
            <a:ext cx="4947005" cy="374657"/>
          </a:xfrm>
          <a:prstGeom prst="rect">
            <a:avLst/>
          </a:prstGeom>
        </p:spPr>
      </p:pic>
      <p:sp>
        <p:nvSpPr>
          <p:cNvPr id="21" name="CaixaDeTexto 20">
            <a:extLst>
              <a:ext uri="{FF2B5EF4-FFF2-40B4-BE49-F238E27FC236}">
                <a16:creationId xmlns:a16="http://schemas.microsoft.com/office/drawing/2014/main" id="{5F1BFA9D-DFF2-8737-0FB2-F405C9A22FCB}"/>
              </a:ext>
            </a:extLst>
          </p:cNvPr>
          <p:cNvSpPr txBox="1"/>
          <p:nvPr/>
        </p:nvSpPr>
        <p:spPr>
          <a:xfrm>
            <a:off x="6842574" y="5883318"/>
            <a:ext cx="400438" cy="341632"/>
          </a:xfrm>
          <a:prstGeom prst="rect">
            <a:avLst/>
          </a:prstGeom>
          <a:noFill/>
        </p:spPr>
        <p:txBody>
          <a:bodyPr vert="horz" wrap="square" lIns="45720" tIns="45720" rIns="45720" bIns="45720" rtlCol="0">
            <a:spAutoFit/>
          </a:bodyPr>
          <a:lstStyle>
            <a:lvl1pPr marL="194310" indent="-285750">
              <a:lnSpc>
                <a:spcPct val="90000"/>
              </a:lnSpc>
              <a:spcBef>
                <a:spcPts val="1200"/>
              </a:spcBef>
              <a:spcAft>
                <a:spcPts val="200"/>
              </a:spcAft>
              <a:buClr>
                <a:schemeClr val="accent2"/>
              </a:buClr>
              <a:buSzPct val="100000"/>
              <a:buFont typeface="Arial" panose="020B0604020202020204" pitchFamily="34" charset="0"/>
              <a:buChar char="•"/>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marL="0" indent="0">
              <a:buNone/>
            </a:pPr>
            <a:r>
              <a:rPr lang="pt-BR" dirty="0"/>
              <a:t>(4)</a:t>
            </a:r>
          </a:p>
        </p:txBody>
      </p:sp>
      <p:pic>
        <p:nvPicPr>
          <p:cNvPr id="23" name="Imagem 22">
            <a:extLst>
              <a:ext uri="{FF2B5EF4-FFF2-40B4-BE49-F238E27FC236}">
                <a16:creationId xmlns:a16="http://schemas.microsoft.com/office/drawing/2014/main" id="{044AA550-157D-3A7F-8630-13AEFB23200E}"/>
              </a:ext>
            </a:extLst>
          </p:cNvPr>
          <p:cNvPicPr>
            <a:picLocks noChangeAspect="1"/>
          </p:cNvPicPr>
          <p:nvPr/>
        </p:nvPicPr>
        <p:blipFill>
          <a:blip r:embed="rId6"/>
          <a:stretch>
            <a:fillRect/>
          </a:stretch>
        </p:blipFill>
        <p:spPr>
          <a:xfrm>
            <a:off x="7234950" y="5819376"/>
            <a:ext cx="4952491" cy="813624"/>
          </a:xfrm>
          <a:prstGeom prst="rect">
            <a:avLst/>
          </a:prstGeom>
        </p:spPr>
      </p:pic>
      <p:sp>
        <p:nvSpPr>
          <p:cNvPr id="4" name="Espaço Reservado para Número de Slide 3">
            <a:extLst>
              <a:ext uri="{FF2B5EF4-FFF2-40B4-BE49-F238E27FC236}">
                <a16:creationId xmlns:a16="http://schemas.microsoft.com/office/drawing/2014/main" id="{1FAF3E7C-E975-6F3D-26DE-1D1EA5957595}"/>
              </a:ext>
            </a:extLst>
          </p:cNvPr>
          <p:cNvSpPr>
            <a:spLocks noGrp="1"/>
          </p:cNvSpPr>
          <p:nvPr>
            <p:ph type="sldNum" sz="quarter" idx="12"/>
          </p:nvPr>
        </p:nvSpPr>
        <p:spPr/>
        <p:txBody>
          <a:bodyPr/>
          <a:lstStyle/>
          <a:p>
            <a:r>
              <a:rPr lang="en-US" dirty="0"/>
              <a:t>Slide </a:t>
            </a:r>
            <a:fld id="{4FAB73BC-B049-4115-A692-8D63A059BFB8}" type="slidenum">
              <a:rPr lang="en-US" smtClean="0"/>
              <a:pPr/>
              <a:t>24</a:t>
            </a:fld>
            <a:r>
              <a:rPr lang="en-US" dirty="0"/>
              <a:t> of 50</a:t>
            </a:r>
          </a:p>
        </p:txBody>
      </p:sp>
      <p:pic>
        <p:nvPicPr>
          <p:cNvPr id="6" name="Imagem 5">
            <a:extLst>
              <a:ext uri="{FF2B5EF4-FFF2-40B4-BE49-F238E27FC236}">
                <a16:creationId xmlns:a16="http://schemas.microsoft.com/office/drawing/2014/main" id="{18251ABC-30C4-F001-20D4-1A90C163B8BD}"/>
              </a:ext>
            </a:extLst>
          </p:cNvPr>
          <p:cNvPicPr>
            <a:picLocks noChangeAspect="1"/>
          </p:cNvPicPr>
          <p:nvPr/>
        </p:nvPicPr>
        <p:blipFill>
          <a:blip r:embed="rId7"/>
          <a:stretch>
            <a:fillRect/>
          </a:stretch>
        </p:blipFill>
        <p:spPr>
          <a:xfrm>
            <a:off x="7268336" y="3392992"/>
            <a:ext cx="2581435" cy="1098710"/>
          </a:xfrm>
          <a:prstGeom prst="rect">
            <a:avLst/>
          </a:prstGeom>
        </p:spPr>
      </p:pic>
    </p:spTree>
    <p:extLst>
      <p:ext uri="{BB962C8B-B14F-4D97-AF65-F5344CB8AC3E}">
        <p14:creationId xmlns:p14="http://schemas.microsoft.com/office/powerpoint/2010/main" val="3368068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PPO </a:t>
            </a:r>
            <a:r>
              <a:rPr lang="pt-BR" dirty="0" err="1"/>
              <a:t>Hyperparameters</a:t>
            </a:r>
            <a:endParaRPr lang="pt-BR" dirty="0"/>
          </a:p>
        </p:txBody>
      </p:sp>
      <p:sp>
        <p:nvSpPr>
          <p:cNvPr id="12" name="CaixaDeTexto 11">
            <a:extLst>
              <a:ext uri="{FF2B5EF4-FFF2-40B4-BE49-F238E27FC236}">
                <a16:creationId xmlns:a16="http://schemas.microsoft.com/office/drawing/2014/main" id="{A68E5127-BB21-43B5-02E7-EC810064F39D}"/>
              </a:ext>
            </a:extLst>
          </p:cNvPr>
          <p:cNvSpPr txBox="1"/>
          <p:nvPr/>
        </p:nvSpPr>
        <p:spPr>
          <a:xfrm>
            <a:off x="405220" y="1989987"/>
            <a:ext cx="11162383" cy="3842077"/>
          </a:xfrm>
          <a:prstGeom prst="rect">
            <a:avLst/>
          </a:prstGeom>
          <a:noFill/>
        </p:spPr>
        <p:txBody>
          <a:bodyPr vert="horz" wrap="square" lIns="45720" tIns="45720" rIns="45720" bIns="45720" rtlCol="0">
            <a:spAutoFit/>
          </a:bodyPr>
          <a:lstStyle>
            <a:defPPr>
              <a:defRPr lang="en-US"/>
            </a:defPPr>
            <a:lvl1pPr indent="0">
              <a:lnSpc>
                <a:spcPct val="90000"/>
              </a:lnSpc>
              <a:spcBef>
                <a:spcPts val="1200"/>
              </a:spcBef>
              <a:spcAft>
                <a:spcPts val="200"/>
              </a:spcAft>
              <a:buClr>
                <a:schemeClr val="accent2"/>
              </a:buClr>
              <a:buSzPct val="100000"/>
              <a:buFont typeface="Arial" panose="020B0604020202020204" pitchFamily="34" charset="0"/>
              <a:buNone/>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marL="285750" indent="-285750">
              <a:buFont typeface="Arial" panose="020B0604020202020204" pitchFamily="34" charset="0"/>
              <a:buChar char="•"/>
            </a:pPr>
            <a:r>
              <a:rPr lang="en-US" b="1" dirty="0"/>
              <a:t>Episode Number: </a:t>
            </a:r>
            <a:r>
              <a:rPr lang="en-US" dirty="0"/>
              <a:t>Number of training episodes performed.</a:t>
            </a:r>
          </a:p>
          <a:p>
            <a:pPr marL="285750" indent="-285750">
              <a:buFont typeface="Arial" panose="020B0604020202020204" pitchFamily="34" charset="0"/>
              <a:buChar char="•"/>
            </a:pPr>
            <a:r>
              <a:rPr lang="en-US" b="1" dirty="0"/>
              <a:t>Learning-Rate: </a:t>
            </a:r>
            <a:r>
              <a:rPr lang="en-US" dirty="0"/>
              <a:t>Defines the rate at which the neural network weights are updated upon training.</a:t>
            </a:r>
          </a:p>
          <a:p>
            <a:pPr marL="285750" indent="-285750">
              <a:buFont typeface="Arial" panose="020B0604020202020204" pitchFamily="34" charset="0"/>
              <a:buChar char="•"/>
            </a:pPr>
            <a:r>
              <a:rPr lang="en-US" b="1" dirty="0"/>
              <a:t>Initial Deviation: </a:t>
            </a:r>
            <a:r>
              <a:rPr lang="en-US" dirty="0"/>
              <a:t>Defines the initial standard deviation applied in the neural network output.</a:t>
            </a:r>
          </a:p>
          <a:p>
            <a:pPr marL="285750" indent="-285750">
              <a:buFont typeface="Arial" panose="020B0604020202020204" pitchFamily="34" charset="0"/>
              <a:buChar char="•"/>
            </a:pPr>
            <a:r>
              <a:rPr lang="en-US" b="1" dirty="0"/>
              <a:t>Entropy Scale: </a:t>
            </a:r>
            <a:r>
              <a:rPr lang="en-US" dirty="0"/>
              <a:t>This factor is responsible for encouraging some exploration by the agent in later training phases.</a:t>
            </a:r>
          </a:p>
          <a:p>
            <a:pPr marL="285750" indent="-285750">
              <a:buFont typeface="Arial" panose="020B0604020202020204" pitchFamily="34" charset="0"/>
              <a:buChar char="•"/>
            </a:pPr>
            <a:r>
              <a:rPr lang="en-US" b="1" dirty="0"/>
              <a:t>PPO Epsilon: </a:t>
            </a:r>
            <a:r>
              <a:rPr lang="en-US" dirty="0"/>
              <a:t>Defines the positive and negative policy update clip ratio values.</a:t>
            </a:r>
          </a:p>
          <a:p>
            <a:pPr marL="285750" indent="-285750">
              <a:buFont typeface="Arial" panose="020B0604020202020204" pitchFamily="34" charset="0"/>
              <a:buChar char="•"/>
            </a:pPr>
            <a:r>
              <a:rPr lang="en-US" b="1" dirty="0"/>
              <a:t>Horizon Number: </a:t>
            </a:r>
            <a:r>
              <a:rPr lang="en-US" dirty="0"/>
              <a:t>The number of steps of observation-action-reward performed before the resulting training data is fed to the neural network.</a:t>
            </a:r>
          </a:p>
          <a:p>
            <a:pPr marL="285750" indent="-285750">
              <a:buFont typeface="Arial" panose="020B0604020202020204" pitchFamily="34" charset="0"/>
              <a:buChar char="•"/>
            </a:pPr>
            <a:r>
              <a:rPr lang="en-US" b="1" dirty="0"/>
              <a:t>Batch Size: </a:t>
            </a:r>
            <a:r>
              <a:rPr lang="en-US" dirty="0"/>
              <a:t>Defines the size of each batch used in the gradient descent training operations. </a:t>
            </a:r>
          </a:p>
          <a:p>
            <a:pPr marL="285750" indent="-285750">
              <a:buFont typeface="Arial" panose="020B0604020202020204" pitchFamily="34" charset="0"/>
              <a:buChar char="•"/>
            </a:pPr>
            <a:r>
              <a:rPr lang="en-US" b="1" dirty="0"/>
              <a:t>Epoch Number: </a:t>
            </a:r>
            <a:r>
              <a:rPr lang="en-US" dirty="0"/>
              <a:t>Defines the number of times the training process is executed with the same data, generated by a complete horizon execution.</a:t>
            </a:r>
            <a:endParaRPr lang="pt-BR" dirty="0"/>
          </a:p>
        </p:txBody>
      </p:sp>
      <p:sp>
        <p:nvSpPr>
          <p:cNvPr id="4" name="Espaço Reservado para Número de Slide 3">
            <a:extLst>
              <a:ext uri="{FF2B5EF4-FFF2-40B4-BE49-F238E27FC236}">
                <a16:creationId xmlns:a16="http://schemas.microsoft.com/office/drawing/2014/main" id="{F44ECB2D-849D-75F6-3042-BE743329C96A}"/>
              </a:ext>
            </a:extLst>
          </p:cNvPr>
          <p:cNvSpPr>
            <a:spLocks noGrp="1"/>
          </p:cNvSpPr>
          <p:nvPr>
            <p:ph type="sldNum" sz="quarter" idx="12"/>
          </p:nvPr>
        </p:nvSpPr>
        <p:spPr/>
        <p:txBody>
          <a:bodyPr/>
          <a:lstStyle/>
          <a:p>
            <a:r>
              <a:rPr lang="en-US" dirty="0"/>
              <a:t>Slide </a:t>
            </a:r>
            <a:fld id="{4FAB73BC-B049-4115-A692-8D63A059BFB8}" type="slidenum">
              <a:rPr lang="en-US" smtClean="0"/>
              <a:pPr/>
              <a:t>25</a:t>
            </a:fld>
            <a:r>
              <a:rPr lang="en-US" dirty="0"/>
              <a:t> of 50</a:t>
            </a:r>
          </a:p>
        </p:txBody>
      </p:sp>
    </p:spTree>
    <p:extLst>
      <p:ext uri="{BB962C8B-B14F-4D97-AF65-F5344CB8AC3E}">
        <p14:creationId xmlns:p14="http://schemas.microsoft.com/office/powerpoint/2010/main" val="3444847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Curriculum </a:t>
            </a:r>
            <a:r>
              <a:rPr lang="pt-BR" dirty="0" err="1"/>
              <a:t>learning</a:t>
            </a:r>
            <a:endParaRPr lang="pt-BR" dirty="0"/>
          </a:p>
        </p:txBody>
      </p:sp>
      <p:sp>
        <p:nvSpPr>
          <p:cNvPr id="12" name="CaixaDeTexto 11">
            <a:extLst>
              <a:ext uri="{FF2B5EF4-FFF2-40B4-BE49-F238E27FC236}">
                <a16:creationId xmlns:a16="http://schemas.microsoft.com/office/drawing/2014/main" id="{A68E5127-BB21-43B5-02E7-EC810064F39D}"/>
              </a:ext>
            </a:extLst>
          </p:cNvPr>
          <p:cNvSpPr txBox="1"/>
          <p:nvPr/>
        </p:nvSpPr>
        <p:spPr>
          <a:xfrm>
            <a:off x="405221" y="2182491"/>
            <a:ext cx="2666454" cy="4093428"/>
          </a:xfrm>
          <a:prstGeom prst="rect">
            <a:avLst/>
          </a:prstGeom>
          <a:noFill/>
        </p:spPr>
        <p:txBody>
          <a:bodyPr wrap="square" rtlCol="0">
            <a:spAutoFit/>
          </a:bodyPr>
          <a:lstStyle/>
          <a:p>
            <a:pPr algn="l"/>
            <a:r>
              <a:rPr lang="en-US" sz="2000" b="0" i="0" u="sng" strike="noStrike" baseline="0" dirty="0"/>
              <a:t>Curriculum learning</a:t>
            </a:r>
            <a:r>
              <a:rPr lang="en-US" sz="2000" b="0" i="0" u="none" strike="noStrike" baseline="0" dirty="0"/>
              <a:t> is a training strategy that trains a machine learning model from easier data to harder data, which imitates the meaningful learning order in human curricula.</a:t>
            </a:r>
          </a:p>
          <a:p>
            <a:pPr algn="l"/>
            <a:endParaRPr lang="en-US" sz="2000" dirty="0"/>
          </a:p>
          <a:p>
            <a:pPr algn="l"/>
            <a:r>
              <a:rPr lang="en-US" sz="2000" dirty="0"/>
              <a:t>Category:</a:t>
            </a:r>
          </a:p>
          <a:p>
            <a:pPr algn="l"/>
            <a:endParaRPr lang="en-US" sz="2000" dirty="0"/>
          </a:p>
          <a:p>
            <a:pPr marL="285750" indent="-285750" algn="l">
              <a:buFont typeface="Arial" panose="020B0604020202020204" pitchFamily="34" charset="0"/>
              <a:buChar char="•"/>
            </a:pPr>
            <a:r>
              <a:rPr lang="pt-BR" sz="2000" b="0" i="0" u="none" strike="noStrike" baseline="0" dirty="0" err="1"/>
              <a:t>Predefined</a:t>
            </a:r>
            <a:r>
              <a:rPr lang="pt-BR" sz="2000" b="0" i="0" u="none" strike="noStrike" baseline="0" dirty="0"/>
              <a:t> CL</a:t>
            </a:r>
          </a:p>
          <a:p>
            <a:pPr marL="285750" indent="-285750" algn="l">
              <a:buFont typeface="Arial" panose="020B0604020202020204" pitchFamily="34" charset="0"/>
              <a:buChar char="•"/>
            </a:pPr>
            <a:r>
              <a:rPr lang="pt-BR" sz="2000" dirty="0" err="1"/>
              <a:t>Automatic</a:t>
            </a:r>
            <a:r>
              <a:rPr lang="pt-BR" sz="2000" dirty="0"/>
              <a:t> CL</a:t>
            </a:r>
          </a:p>
        </p:txBody>
      </p:sp>
      <p:pic>
        <p:nvPicPr>
          <p:cNvPr id="4" name="Imagem 3">
            <a:extLst>
              <a:ext uri="{FF2B5EF4-FFF2-40B4-BE49-F238E27FC236}">
                <a16:creationId xmlns:a16="http://schemas.microsoft.com/office/drawing/2014/main" id="{FAA8C2B9-A88C-D315-D4C2-0B6593E3DAE8}"/>
              </a:ext>
            </a:extLst>
          </p:cNvPr>
          <p:cNvPicPr>
            <a:picLocks noChangeAspect="1"/>
          </p:cNvPicPr>
          <p:nvPr/>
        </p:nvPicPr>
        <p:blipFill>
          <a:blip r:embed="rId3"/>
          <a:stretch>
            <a:fillRect/>
          </a:stretch>
        </p:blipFill>
        <p:spPr>
          <a:xfrm>
            <a:off x="3149876" y="2084832"/>
            <a:ext cx="8876448" cy="4665296"/>
          </a:xfrm>
          <a:prstGeom prst="rect">
            <a:avLst/>
          </a:prstGeom>
        </p:spPr>
      </p:pic>
      <p:sp>
        <p:nvSpPr>
          <p:cNvPr id="5" name="Espaço Reservado para Número de Slide 4">
            <a:extLst>
              <a:ext uri="{FF2B5EF4-FFF2-40B4-BE49-F238E27FC236}">
                <a16:creationId xmlns:a16="http://schemas.microsoft.com/office/drawing/2014/main" id="{12036AB0-5BD7-F3EF-2C3B-2B0359DFAB25}"/>
              </a:ext>
            </a:extLst>
          </p:cNvPr>
          <p:cNvSpPr>
            <a:spLocks noGrp="1"/>
          </p:cNvSpPr>
          <p:nvPr>
            <p:ph type="sldNum" sz="quarter" idx="12"/>
          </p:nvPr>
        </p:nvSpPr>
        <p:spPr/>
        <p:txBody>
          <a:bodyPr/>
          <a:lstStyle/>
          <a:p>
            <a:r>
              <a:rPr lang="en-US" dirty="0"/>
              <a:t>Slide </a:t>
            </a:r>
            <a:fld id="{4FAB73BC-B049-4115-A692-8D63A059BFB8}" type="slidenum">
              <a:rPr lang="en-US" smtClean="0"/>
              <a:pPr/>
              <a:t>26</a:t>
            </a:fld>
            <a:r>
              <a:rPr lang="en-US" dirty="0"/>
              <a:t> of 50</a:t>
            </a:r>
          </a:p>
        </p:txBody>
      </p:sp>
    </p:spTree>
    <p:extLst>
      <p:ext uri="{BB962C8B-B14F-4D97-AF65-F5344CB8AC3E}">
        <p14:creationId xmlns:p14="http://schemas.microsoft.com/office/powerpoint/2010/main" val="2022301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1DF73-B4FF-07D9-C529-66D87608631A}"/>
              </a:ext>
            </a:extLst>
          </p:cNvPr>
          <p:cNvSpPr>
            <a:spLocks noGrp="1"/>
          </p:cNvSpPr>
          <p:nvPr>
            <p:ph type="ctrTitle"/>
          </p:nvPr>
        </p:nvSpPr>
        <p:spPr/>
        <p:txBody>
          <a:bodyPr/>
          <a:lstStyle/>
          <a:p>
            <a:r>
              <a:rPr lang="pt-BR" dirty="0"/>
              <a:t>EXTENDED KALMAN FILTER</a:t>
            </a:r>
          </a:p>
        </p:txBody>
      </p:sp>
      <p:sp>
        <p:nvSpPr>
          <p:cNvPr id="3" name="Subtítulo 2">
            <a:extLst>
              <a:ext uri="{FF2B5EF4-FFF2-40B4-BE49-F238E27FC236}">
                <a16:creationId xmlns:a16="http://schemas.microsoft.com/office/drawing/2014/main" id="{C5B1D833-695A-D427-1F44-02C8FDE3C63A}"/>
              </a:ext>
            </a:extLst>
          </p:cNvPr>
          <p:cNvSpPr>
            <a:spLocks noGrp="1"/>
          </p:cNvSpPr>
          <p:nvPr>
            <p:ph type="subTitle" idx="1"/>
          </p:nvPr>
        </p:nvSpPr>
        <p:spPr/>
        <p:txBody>
          <a:bodyPr>
            <a:normAutofit/>
          </a:bodyPr>
          <a:lstStyle/>
          <a:p>
            <a:r>
              <a:rPr lang="pt-BR" sz="3200" cap="all" spc="200" dirty="0">
                <a:latin typeface="+mj-lt"/>
                <a:ea typeface="+mj-ea"/>
                <a:cs typeface="+mj-cs"/>
              </a:rPr>
              <a:t>EKF</a:t>
            </a:r>
          </a:p>
        </p:txBody>
      </p:sp>
      <p:pic>
        <p:nvPicPr>
          <p:cNvPr id="5" name="Picture 4" descr="A spaceship going to the moon, with the path drawn between it and the landing point">
            <a:extLst>
              <a:ext uri="{FF2B5EF4-FFF2-40B4-BE49-F238E27FC236}">
                <a16:creationId xmlns:a16="http://schemas.microsoft.com/office/drawing/2014/main" id="{B88F0E66-80FC-9DFD-36C9-1C0F737147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1" b="6340"/>
          <a:stretch/>
        </p:blipFill>
        <p:spPr bwMode="auto">
          <a:xfrm>
            <a:off x="-1" y="0"/>
            <a:ext cx="12188824" cy="4572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674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EXTENDED KALMAN FILTER</a:t>
            </a:r>
          </a:p>
        </p:txBody>
      </p:sp>
      <p:sp>
        <p:nvSpPr>
          <p:cNvPr id="5" name="Espaço Reservado para Número de Slide 4">
            <a:extLst>
              <a:ext uri="{FF2B5EF4-FFF2-40B4-BE49-F238E27FC236}">
                <a16:creationId xmlns:a16="http://schemas.microsoft.com/office/drawing/2014/main" id="{12036AB0-5BD7-F3EF-2C3B-2B0359DFAB25}"/>
              </a:ext>
            </a:extLst>
          </p:cNvPr>
          <p:cNvSpPr>
            <a:spLocks noGrp="1"/>
          </p:cNvSpPr>
          <p:nvPr>
            <p:ph type="sldNum" sz="quarter" idx="12"/>
          </p:nvPr>
        </p:nvSpPr>
        <p:spPr/>
        <p:txBody>
          <a:bodyPr/>
          <a:lstStyle/>
          <a:p>
            <a:r>
              <a:rPr lang="en-US" dirty="0"/>
              <a:t>Slide </a:t>
            </a:r>
            <a:fld id="{4FAB73BC-B049-4115-A692-8D63A059BFB8}" type="slidenum">
              <a:rPr lang="en-US" smtClean="0"/>
              <a:pPr/>
              <a:t>28</a:t>
            </a:fld>
            <a:r>
              <a:rPr lang="en-US" dirty="0"/>
              <a:t> of 50</a:t>
            </a:r>
          </a:p>
        </p:txBody>
      </p:sp>
      <p:pic>
        <p:nvPicPr>
          <p:cNvPr id="6" name="Imagem 5">
            <a:extLst>
              <a:ext uri="{FF2B5EF4-FFF2-40B4-BE49-F238E27FC236}">
                <a16:creationId xmlns:a16="http://schemas.microsoft.com/office/drawing/2014/main" id="{BF82C48D-83B9-C5B7-5C55-9036A1A642CC}"/>
              </a:ext>
            </a:extLst>
          </p:cNvPr>
          <p:cNvPicPr>
            <a:picLocks noChangeAspect="1"/>
          </p:cNvPicPr>
          <p:nvPr/>
        </p:nvPicPr>
        <p:blipFill>
          <a:blip r:embed="rId3"/>
          <a:stretch>
            <a:fillRect/>
          </a:stretch>
        </p:blipFill>
        <p:spPr>
          <a:xfrm>
            <a:off x="404697" y="2025475"/>
            <a:ext cx="6440762" cy="2845106"/>
          </a:xfrm>
          <a:prstGeom prst="rect">
            <a:avLst/>
          </a:prstGeom>
        </p:spPr>
      </p:pic>
      <p:pic>
        <p:nvPicPr>
          <p:cNvPr id="8" name="Imagem 7">
            <a:extLst>
              <a:ext uri="{FF2B5EF4-FFF2-40B4-BE49-F238E27FC236}">
                <a16:creationId xmlns:a16="http://schemas.microsoft.com/office/drawing/2014/main" id="{E9769806-4BF3-6599-1F8B-DBC2C3CA9617}"/>
              </a:ext>
            </a:extLst>
          </p:cNvPr>
          <p:cNvPicPr>
            <a:picLocks noChangeAspect="1"/>
          </p:cNvPicPr>
          <p:nvPr/>
        </p:nvPicPr>
        <p:blipFill>
          <a:blip r:embed="rId4"/>
          <a:stretch>
            <a:fillRect/>
          </a:stretch>
        </p:blipFill>
        <p:spPr>
          <a:xfrm>
            <a:off x="7556640" y="2967867"/>
            <a:ext cx="4329508" cy="3215652"/>
          </a:xfrm>
          <a:prstGeom prst="rect">
            <a:avLst/>
          </a:prstGeom>
        </p:spPr>
      </p:pic>
      <p:pic>
        <p:nvPicPr>
          <p:cNvPr id="10" name="Imagem 9">
            <a:extLst>
              <a:ext uri="{FF2B5EF4-FFF2-40B4-BE49-F238E27FC236}">
                <a16:creationId xmlns:a16="http://schemas.microsoft.com/office/drawing/2014/main" id="{67862CA1-D1C3-9204-DD94-07E7D0879C11}"/>
              </a:ext>
            </a:extLst>
          </p:cNvPr>
          <p:cNvPicPr>
            <a:picLocks noChangeAspect="1"/>
          </p:cNvPicPr>
          <p:nvPr/>
        </p:nvPicPr>
        <p:blipFill>
          <a:blip r:embed="rId5"/>
          <a:stretch>
            <a:fillRect/>
          </a:stretch>
        </p:blipFill>
        <p:spPr>
          <a:xfrm>
            <a:off x="7511142" y="239514"/>
            <a:ext cx="4183419" cy="2191019"/>
          </a:xfrm>
          <a:prstGeom prst="rect">
            <a:avLst/>
          </a:prstGeom>
        </p:spPr>
      </p:pic>
      <p:sp>
        <p:nvSpPr>
          <p:cNvPr id="11" name="CaixaDeTexto 10">
            <a:extLst>
              <a:ext uri="{FF2B5EF4-FFF2-40B4-BE49-F238E27FC236}">
                <a16:creationId xmlns:a16="http://schemas.microsoft.com/office/drawing/2014/main" id="{67F2686A-9603-E513-247B-161E62C524DE}"/>
              </a:ext>
            </a:extLst>
          </p:cNvPr>
          <p:cNvSpPr txBox="1"/>
          <p:nvPr/>
        </p:nvSpPr>
        <p:spPr>
          <a:xfrm>
            <a:off x="9731829" y="2379093"/>
            <a:ext cx="2341983" cy="261610"/>
          </a:xfrm>
          <a:prstGeom prst="rect">
            <a:avLst/>
          </a:prstGeom>
          <a:noFill/>
        </p:spPr>
        <p:txBody>
          <a:bodyPr wrap="square" rtlCol="0">
            <a:spAutoFit/>
          </a:bodyPr>
          <a:lstStyle/>
          <a:p>
            <a:r>
              <a:rPr lang="pt-BR" sz="1100" dirty="0"/>
              <a:t>Apollo </a:t>
            </a:r>
            <a:r>
              <a:rPr lang="pt-BR" sz="1100" dirty="0" err="1"/>
              <a:t>Kalman</a:t>
            </a:r>
            <a:r>
              <a:rPr lang="pt-BR" sz="1100" dirty="0"/>
              <a:t> </a:t>
            </a:r>
            <a:r>
              <a:rPr lang="pt-BR" sz="1100" dirty="0" err="1"/>
              <a:t>Guidance</a:t>
            </a:r>
            <a:r>
              <a:rPr lang="pt-BR" sz="1100" dirty="0"/>
              <a:t> Computer </a:t>
            </a:r>
            <a:r>
              <a:rPr lang="pt-BR" sz="1100" b="1" dirty="0"/>
              <a:t>*</a:t>
            </a:r>
          </a:p>
        </p:txBody>
      </p:sp>
      <p:sp>
        <p:nvSpPr>
          <p:cNvPr id="13" name="CaixaDeTexto 12">
            <a:extLst>
              <a:ext uri="{FF2B5EF4-FFF2-40B4-BE49-F238E27FC236}">
                <a16:creationId xmlns:a16="http://schemas.microsoft.com/office/drawing/2014/main" id="{C4F85196-1140-410B-C409-C688A6818EF5}"/>
              </a:ext>
            </a:extLst>
          </p:cNvPr>
          <p:cNvSpPr txBox="1"/>
          <p:nvPr/>
        </p:nvSpPr>
        <p:spPr>
          <a:xfrm>
            <a:off x="3517641" y="6529220"/>
            <a:ext cx="7901456" cy="261610"/>
          </a:xfrm>
          <a:prstGeom prst="rect">
            <a:avLst/>
          </a:prstGeom>
          <a:noFill/>
        </p:spPr>
        <p:txBody>
          <a:bodyPr wrap="square" rtlCol="0">
            <a:spAutoFit/>
          </a:bodyPr>
          <a:lstStyle/>
          <a:p>
            <a:r>
              <a:rPr lang="pt-BR" sz="1100" b="1" dirty="0"/>
              <a:t>* </a:t>
            </a:r>
            <a:r>
              <a:rPr lang="pt-BR" sz="1100" b="1" dirty="0" err="1"/>
              <a:t>Source</a:t>
            </a:r>
            <a:r>
              <a:rPr lang="pt-BR" sz="1100" b="1" dirty="0"/>
              <a:t>: </a:t>
            </a:r>
            <a:r>
              <a:rPr lang="pt-BR" sz="1100" dirty="0"/>
              <a:t>https://www.coursera.org/learn/state-estimation-localization-self-driving-cars/lecture/7DFmY/lesson-1-the-linear-kalman-filter</a:t>
            </a:r>
          </a:p>
        </p:txBody>
      </p:sp>
      <p:pic>
        <p:nvPicPr>
          <p:cNvPr id="15" name="Imagem 14">
            <a:extLst>
              <a:ext uri="{FF2B5EF4-FFF2-40B4-BE49-F238E27FC236}">
                <a16:creationId xmlns:a16="http://schemas.microsoft.com/office/drawing/2014/main" id="{1F620066-EC96-E671-39F8-6EABB631C06B}"/>
              </a:ext>
            </a:extLst>
          </p:cNvPr>
          <p:cNvPicPr>
            <a:picLocks noChangeAspect="1"/>
          </p:cNvPicPr>
          <p:nvPr/>
        </p:nvPicPr>
        <p:blipFill>
          <a:blip r:embed="rId6"/>
          <a:stretch>
            <a:fillRect/>
          </a:stretch>
        </p:blipFill>
        <p:spPr>
          <a:xfrm>
            <a:off x="989131" y="5333482"/>
            <a:ext cx="2352675" cy="704850"/>
          </a:xfrm>
          <a:prstGeom prst="rect">
            <a:avLst/>
          </a:prstGeom>
        </p:spPr>
      </p:pic>
      <p:pic>
        <p:nvPicPr>
          <p:cNvPr id="17" name="Imagem 16">
            <a:extLst>
              <a:ext uri="{FF2B5EF4-FFF2-40B4-BE49-F238E27FC236}">
                <a16:creationId xmlns:a16="http://schemas.microsoft.com/office/drawing/2014/main" id="{FE1DA5C9-9553-1DDE-0561-89D538B36034}"/>
              </a:ext>
            </a:extLst>
          </p:cNvPr>
          <p:cNvPicPr>
            <a:picLocks noChangeAspect="1"/>
          </p:cNvPicPr>
          <p:nvPr/>
        </p:nvPicPr>
        <p:blipFill>
          <a:blip r:embed="rId7"/>
          <a:stretch>
            <a:fillRect/>
          </a:stretch>
        </p:blipFill>
        <p:spPr>
          <a:xfrm>
            <a:off x="3608559" y="5333482"/>
            <a:ext cx="2552700" cy="1047750"/>
          </a:xfrm>
          <a:prstGeom prst="rect">
            <a:avLst/>
          </a:prstGeom>
        </p:spPr>
      </p:pic>
      <p:sp>
        <p:nvSpPr>
          <p:cNvPr id="18" name="CaixaDeTexto 17">
            <a:extLst>
              <a:ext uri="{FF2B5EF4-FFF2-40B4-BE49-F238E27FC236}">
                <a16:creationId xmlns:a16="http://schemas.microsoft.com/office/drawing/2014/main" id="{E1196C59-8532-01F1-80F8-F1EA6FC1C84A}"/>
              </a:ext>
            </a:extLst>
          </p:cNvPr>
          <p:cNvSpPr txBox="1"/>
          <p:nvPr/>
        </p:nvSpPr>
        <p:spPr>
          <a:xfrm>
            <a:off x="1541691" y="4880171"/>
            <a:ext cx="1088760" cy="369332"/>
          </a:xfrm>
          <a:prstGeom prst="rect">
            <a:avLst/>
          </a:prstGeom>
          <a:noFill/>
        </p:spPr>
        <p:txBody>
          <a:bodyPr wrap="none" rtlCol="0">
            <a:spAutoFit/>
          </a:bodyPr>
          <a:lstStyle/>
          <a:p>
            <a:r>
              <a:rPr lang="pt-BR" dirty="0" err="1"/>
              <a:t>Prediction</a:t>
            </a:r>
            <a:endParaRPr lang="pt-BR" dirty="0"/>
          </a:p>
        </p:txBody>
      </p:sp>
      <p:sp>
        <p:nvSpPr>
          <p:cNvPr id="21" name="CaixaDeTexto 20">
            <a:extLst>
              <a:ext uri="{FF2B5EF4-FFF2-40B4-BE49-F238E27FC236}">
                <a16:creationId xmlns:a16="http://schemas.microsoft.com/office/drawing/2014/main" id="{3F86ADBF-3CFC-49FD-3FF6-05B4C031E74C}"/>
              </a:ext>
            </a:extLst>
          </p:cNvPr>
          <p:cNvSpPr txBox="1"/>
          <p:nvPr/>
        </p:nvSpPr>
        <p:spPr>
          <a:xfrm>
            <a:off x="3706047" y="4878874"/>
            <a:ext cx="2593980" cy="369332"/>
          </a:xfrm>
          <a:prstGeom prst="rect">
            <a:avLst/>
          </a:prstGeom>
          <a:noFill/>
        </p:spPr>
        <p:txBody>
          <a:bodyPr wrap="none" rtlCol="0">
            <a:spAutoFit/>
          </a:bodyPr>
          <a:lstStyle/>
          <a:p>
            <a:r>
              <a:rPr lang="pt-BR" dirty="0" err="1"/>
              <a:t>Measurement</a:t>
            </a:r>
            <a:r>
              <a:rPr lang="pt-BR" dirty="0"/>
              <a:t> / </a:t>
            </a:r>
            <a:r>
              <a:rPr lang="pt-BR" dirty="0" err="1"/>
              <a:t>Correction</a:t>
            </a:r>
            <a:endParaRPr lang="pt-BR" dirty="0"/>
          </a:p>
        </p:txBody>
      </p:sp>
    </p:spTree>
    <p:extLst>
      <p:ext uri="{BB962C8B-B14F-4D97-AF65-F5344CB8AC3E}">
        <p14:creationId xmlns:p14="http://schemas.microsoft.com/office/powerpoint/2010/main" val="1677838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1DF73-B4FF-07D9-C529-66D87608631A}"/>
              </a:ext>
            </a:extLst>
          </p:cNvPr>
          <p:cNvSpPr>
            <a:spLocks noGrp="1"/>
          </p:cNvSpPr>
          <p:nvPr>
            <p:ph type="ctrTitle"/>
          </p:nvPr>
        </p:nvSpPr>
        <p:spPr/>
        <p:txBody>
          <a:bodyPr/>
          <a:lstStyle/>
          <a:p>
            <a:r>
              <a:rPr lang="pt-BR" dirty="0" err="1"/>
              <a:t>sensors</a:t>
            </a:r>
            <a:r>
              <a:rPr lang="pt-BR" dirty="0"/>
              <a:t> </a:t>
            </a:r>
            <a:r>
              <a:rPr lang="pt-BR" dirty="0" err="1"/>
              <a:t>to</a:t>
            </a:r>
            <a:r>
              <a:rPr lang="pt-BR" dirty="0"/>
              <a:t> Vehicle </a:t>
            </a:r>
            <a:r>
              <a:rPr lang="pt-BR" dirty="0" err="1"/>
              <a:t>localization</a:t>
            </a:r>
            <a:r>
              <a:rPr lang="pt-BR" dirty="0"/>
              <a:t> </a:t>
            </a:r>
          </a:p>
        </p:txBody>
      </p:sp>
      <p:sp>
        <p:nvSpPr>
          <p:cNvPr id="3" name="Subtítulo 2">
            <a:extLst>
              <a:ext uri="{FF2B5EF4-FFF2-40B4-BE49-F238E27FC236}">
                <a16:creationId xmlns:a16="http://schemas.microsoft.com/office/drawing/2014/main" id="{C5B1D833-695A-D427-1F44-02C8FDE3C63A}"/>
              </a:ext>
            </a:extLst>
          </p:cNvPr>
          <p:cNvSpPr>
            <a:spLocks noGrp="1"/>
          </p:cNvSpPr>
          <p:nvPr>
            <p:ph type="subTitle" idx="1"/>
          </p:nvPr>
        </p:nvSpPr>
        <p:spPr/>
        <p:txBody>
          <a:bodyPr>
            <a:normAutofit/>
          </a:bodyPr>
          <a:lstStyle/>
          <a:p>
            <a:r>
              <a:rPr lang="pt-BR" sz="3200" cap="all" spc="200" dirty="0" err="1">
                <a:latin typeface="+mj-lt"/>
                <a:ea typeface="+mj-ea"/>
                <a:cs typeface="+mj-cs"/>
              </a:rPr>
              <a:t>study</a:t>
            </a:r>
            <a:r>
              <a:rPr lang="pt-BR" sz="3200" dirty="0"/>
              <a:t> </a:t>
            </a:r>
            <a:r>
              <a:rPr lang="pt-BR" sz="3200" cap="all" spc="200" dirty="0">
                <a:latin typeface="+mj-lt"/>
                <a:ea typeface="+mj-ea"/>
                <a:cs typeface="+mj-cs"/>
              </a:rPr>
              <a:t>case</a:t>
            </a:r>
          </a:p>
        </p:txBody>
      </p:sp>
      <p:pic>
        <p:nvPicPr>
          <p:cNvPr id="4098" name="Picture 2" descr="top-view image of a traffic simulation software with autonomous vehicles">
            <a:extLst>
              <a:ext uri="{FF2B5EF4-FFF2-40B4-BE49-F238E27FC236}">
                <a16:creationId xmlns:a16="http://schemas.microsoft.com/office/drawing/2014/main" id="{56854921-46F1-6130-63F3-2230164528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941" b="17283"/>
          <a:stretch/>
        </p:blipFill>
        <p:spPr bwMode="auto">
          <a:xfrm>
            <a:off x="-1" y="-1"/>
            <a:ext cx="12192001" cy="457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288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Introduction</a:t>
            </a:r>
            <a:endParaRPr lang="pt-BR" dirty="0"/>
          </a:p>
        </p:txBody>
      </p:sp>
      <p:sp>
        <p:nvSpPr>
          <p:cNvPr id="3" name="Espaço Reservado para Conteúdo 2"/>
          <p:cNvSpPr>
            <a:spLocks noGrp="1"/>
          </p:cNvSpPr>
          <p:nvPr>
            <p:ph idx="1"/>
          </p:nvPr>
        </p:nvSpPr>
        <p:spPr>
          <a:xfrm>
            <a:off x="1024128" y="1855433"/>
            <a:ext cx="10019693" cy="4820575"/>
          </a:xfrm>
        </p:spPr>
        <p:txBody>
          <a:bodyPr>
            <a:normAutofit/>
          </a:bodyPr>
          <a:lstStyle/>
          <a:p>
            <a:r>
              <a:rPr lang="en-US" dirty="0"/>
              <a:t>There have been major progresses in advanced driver-assistance systems (ADAS), but the convergence to completely autonomous vehicles still faces great challenges.</a:t>
            </a:r>
          </a:p>
          <a:p>
            <a:r>
              <a:rPr lang="en-US" dirty="0"/>
              <a:t>A new line of research aims to connect AVs to other vehicles, devices and the cloud (V2X), resulting in the Connected and Autonomous Vehicles (CAVs).</a:t>
            </a:r>
          </a:p>
          <a:p>
            <a:r>
              <a:rPr lang="en-US" dirty="0"/>
              <a:t>Recent investigations have been performed both in vehicles (expensive, slow and with high precision) and simulations (affordable, fast and with medium precision).</a:t>
            </a:r>
          </a:p>
          <a:p>
            <a:r>
              <a:rPr lang="en-US" dirty="0"/>
              <a:t>To facilitate the incorporation of Deep Reinforcement Learning (DRL) methods used for objects’ localization/identification, we present the </a:t>
            </a:r>
            <a:r>
              <a:rPr lang="en-US" dirty="0" err="1"/>
              <a:t>CarAware</a:t>
            </a:r>
            <a:r>
              <a:rPr lang="en-US" dirty="0"/>
              <a:t> framework for the CARLA simulator.</a:t>
            </a:r>
          </a:p>
          <a:p>
            <a:r>
              <a:rPr lang="en-US" dirty="0"/>
              <a:t>As a first case study, this work focused on the sensors used in Basic Safety Messages (BSMs) in a V2C setup, but already presents the baselines for a future complete </a:t>
            </a:r>
            <a:r>
              <a:rPr lang="en-US" dirty="0" err="1"/>
              <a:t>CAVs’</a:t>
            </a:r>
            <a:r>
              <a:rPr lang="en-US" dirty="0"/>
              <a:t> sensor fusion implementation.</a:t>
            </a:r>
            <a:endParaRPr lang="pt-BR" dirty="0"/>
          </a:p>
        </p:txBody>
      </p:sp>
      <p:sp>
        <p:nvSpPr>
          <p:cNvPr id="6" name="Espaço Reservado para Número de Slide 5">
            <a:extLst>
              <a:ext uri="{FF2B5EF4-FFF2-40B4-BE49-F238E27FC236}">
                <a16:creationId xmlns:a16="http://schemas.microsoft.com/office/drawing/2014/main" id="{1CD2F86A-DEDA-8F45-B72C-1B61327A63F3}"/>
              </a:ext>
            </a:extLst>
          </p:cNvPr>
          <p:cNvSpPr>
            <a:spLocks noGrp="1"/>
          </p:cNvSpPr>
          <p:nvPr>
            <p:ph type="sldNum" sz="quarter" idx="12"/>
          </p:nvPr>
        </p:nvSpPr>
        <p:spPr/>
        <p:txBody>
          <a:bodyPr/>
          <a:lstStyle/>
          <a:p>
            <a:r>
              <a:rPr lang="en-US" dirty="0"/>
              <a:t>Slide </a:t>
            </a:r>
            <a:fld id="{4FAB73BC-B049-4115-A692-8D63A059BFB8}" type="slidenum">
              <a:rPr lang="en-US" smtClean="0"/>
              <a:pPr/>
              <a:t>3</a:t>
            </a:fld>
            <a:r>
              <a:rPr lang="en-US" dirty="0"/>
              <a:t> of 50</a:t>
            </a:r>
          </a:p>
        </p:txBody>
      </p:sp>
    </p:spTree>
    <p:extLst>
      <p:ext uri="{BB962C8B-B14F-4D97-AF65-F5344CB8AC3E}">
        <p14:creationId xmlns:p14="http://schemas.microsoft.com/office/powerpoint/2010/main" val="2293790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1F3ACB-5E20-CB7B-7375-CB0BAC31657F}"/>
              </a:ext>
            </a:extLst>
          </p:cNvPr>
          <p:cNvSpPr>
            <a:spLocks noGrp="1"/>
          </p:cNvSpPr>
          <p:nvPr>
            <p:ph type="title"/>
          </p:nvPr>
        </p:nvSpPr>
        <p:spPr>
          <a:xfrm>
            <a:off x="1024128" y="585216"/>
            <a:ext cx="3678501" cy="1499616"/>
          </a:xfrm>
        </p:spPr>
        <p:txBody>
          <a:bodyPr/>
          <a:lstStyle/>
          <a:p>
            <a:r>
              <a:rPr lang="pt-BR" dirty="0"/>
              <a:t>Training setup</a:t>
            </a:r>
          </a:p>
        </p:txBody>
      </p:sp>
      <p:sp>
        <p:nvSpPr>
          <p:cNvPr id="6" name="CaixaDeTexto 5">
            <a:extLst>
              <a:ext uri="{FF2B5EF4-FFF2-40B4-BE49-F238E27FC236}">
                <a16:creationId xmlns:a16="http://schemas.microsoft.com/office/drawing/2014/main" id="{BBE53FEA-A53B-F0E8-C9C3-5080CA4B0B33}"/>
              </a:ext>
            </a:extLst>
          </p:cNvPr>
          <p:cNvSpPr txBox="1"/>
          <p:nvPr/>
        </p:nvSpPr>
        <p:spPr>
          <a:xfrm>
            <a:off x="405221" y="1736590"/>
            <a:ext cx="4791930" cy="5172185"/>
          </a:xfrm>
          <a:prstGeom prst="rect">
            <a:avLst/>
          </a:prstGeom>
          <a:noFill/>
        </p:spPr>
        <p:txBody>
          <a:bodyPr vert="horz" wrap="square" lIns="45720" tIns="45720" rIns="45720" bIns="45720" rtlCol="0">
            <a:spAutoFit/>
          </a:bodyPr>
          <a:lstStyle>
            <a:defPPr>
              <a:defRPr lang="en-US"/>
            </a:defPPr>
            <a:lvl1pPr indent="0">
              <a:lnSpc>
                <a:spcPct val="90000"/>
              </a:lnSpc>
              <a:spcBef>
                <a:spcPts val="1200"/>
              </a:spcBef>
              <a:spcAft>
                <a:spcPts val="200"/>
              </a:spcAft>
              <a:buClr>
                <a:schemeClr val="accent2"/>
              </a:buClr>
              <a:buSzPct val="100000"/>
              <a:buFont typeface="Arial" panose="020B0604020202020204" pitchFamily="34" charset="0"/>
              <a:buNone/>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r>
              <a:rPr lang="pt-BR" sz="1700" dirty="0" err="1"/>
              <a:t>Steps</a:t>
            </a:r>
            <a:r>
              <a:rPr lang="pt-BR" sz="1700" dirty="0"/>
              <a:t> </a:t>
            </a:r>
            <a:r>
              <a:rPr lang="pt-BR" sz="1700" dirty="0" err="1"/>
              <a:t>of</a:t>
            </a:r>
            <a:r>
              <a:rPr lang="pt-BR" sz="1700" dirty="0"/>
              <a:t> training:</a:t>
            </a:r>
          </a:p>
          <a:p>
            <a:pPr marL="342900" indent="-342900" algn="l">
              <a:buFont typeface="+mj-lt"/>
              <a:buAutoNum type="arabicPeriod"/>
            </a:pPr>
            <a:r>
              <a:rPr lang="en-US" sz="1700" b="0" i="0" u="none" strike="noStrike" baseline="0" dirty="0"/>
              <a:t>Start simulated episode, spawning vehicles, and setting an automatic controlling agent to each one of them.</a:t>
            </a:r>
          </a:p>
          <a:p>
            <a:pPr marL="342900" indent="-342900" algn="l">
              <a:buFont typeface="+mj-lt"/>
              <a:buAutoNum type="arabicPeriod"/>
            </a:pPr>
            <a:r>
              <a:rPr lang="en-US" sz="1700" b="0" i="0" u="none" strike="noStrike" baseline="0" dirty="0"/>
              <a:t>Store tuples of “                         ”  for each state transition inside a predefined training “horizon</a:t>
            </a:r>
            <a:r>
              <a:rPr lang="en-US" sz="1700" dirty="0"/>
              <a:t>”</a:t>
            </a:r>
            <a:r>
              <a:rPr lang="en-US" sz="1700" b="0" i="0" u="none" strike="noStrike" baseline="0" dirty="0"/>
              <a:t>.</a:t>
            </a:r>
          </a:p>
          <a:p>
            <a:pPr marL="342900" indent="-342900" algn="l">
              <a:buFont typeface="+mj-lt"/>
              <a:buAutoNum type="arabicPeriod"/>
            </a:pPr>
            <a:r>
              <a:rPr lang="en-US" sz="1700" b="0" i="0" u="none" strike="noStrike" baseline="0" dirty="0"/>
              <a:t>Calculate advantage estimates using GAE. </a:t>
            </a:r>
          </a:p>
          <a:p>
            <a:pPr marL="342900" indent="-342900" algn="l">
              <a:buFont typeface="+mj-lt"/>
              <a:buAutoNum type="arabicPeriod"/>
            </a:pPr>
            <a:r>
              <a:rPr lang="en-US" sz="1700" b="0" i="0" u="none" strike="noStrike" baseline="0" dirty="0"/>
              <a:t>Divide the horizon data into mini-batches, and feed into the actor-critic network, for “Epoch Number” of times. The training process will optimize the parameters of actor (θ) and critic (</a:t>
            </a:r>
            <a:r>
              <a:rPr lang="en-US" sz="1700" b="0" i="0" u="none" strike="noStrike" baseline="0" dirty="0" err="1"/>
              <a:t>θv</a:t>
            </a:r>
            <a:r>
              <a:rPr lang="en-US" sz="1700" b="0" i="0" u="none" strike="noStrike" baseline="0" dirty="0"/>
              <a:t>) networks, via Adam optimizer based on the Clipped Surrogate Objective functions. </a:t>
            </a:r>
          </a:p>
          <a:p>
            <a:pPr marL="342900" indent="-342900" algn="l">
              <a:buFont typeface="+mj-lt"/>
              <a:buAutoNum type="arabicPeriod"/>
            </a:pPr>
            <a:r>
              <a:rPr lang="en-US" sz="1700" b="0" i="0" u="none" strike="noStrike" baseline="0" dirty="0"/>
              <a:t>Run evaluation episodes periodically, comparing DRL and EKF predictions.</a:t>
            </a:r>
          </a:p>
          <a:p>
            <a:pPr marL="342900" indent="-342900" algn="l">
              <a:buFont typeface="+mj-lt"/>
              <a:buAutoNum type="arabicPeriod"/>
            </a:pPr>
            <a:r>
              <a:rPr lang="en-US" sz="1700" b="0" i="0" u="none" strike="noStrike" baseline="0" dirty="0"/>
              <a:t>Run the previous steps an “Episodes Number” of times.</a:t>
            </a:r>
          </a:p>
        </p:txBody>
      </p:sp>
      <p:pic>
        <p:nvPicPr>
          <p:cNvPr id="9" name="Imagem 8">
            <a:extLst>
              <a:ext uri="{FF2B5EF4-FFF2-40B4-BE49-F238E27FC236}">
                <a16:creationId xmlns:a16="http://schemas.microsoft.com/office/drawing/2014/main" id="{0AC5CBC1-9CAC-61BD-F36A-62A7F905DD11}"/>
              </a:ext>
            </a:extLst>
          </p:cNvPr>
          <p:cNvPicPr>
            <a:picLocks noChangeAspect="1"/>
          </p:cNvPicPr>
          <p:nvPr/>
        </p:nvPicPr>
        <p:blipFill rotWithShape="1">
          <a:blip r:embed="rId3"/>
          <a:srcRect l="1959"/>
          <a:stretch/>
        </p:blipFill>
        <p:spPr>
          <a:xfrm>
            <a:off x="2274094" y="3093361"/>
            <a:ext cx="1592386" cy="284235"/>
          </a:xfrm>
          <a:prstGeom prst="rect">
            <a:avLst/>
          </a:prstGeom>
        </p:spPr>
      </p:pic>
      <p:sp>
        <p:nvSpPr>
          <p:cNvPr id="5" name="Espaço Reservado para Número de Slide 4">
            <a:extLst>
              <a:ext uri="{FF2B5EF4-FFF2-40B4-BE49-F238E27FC236}">
                <a16:creationId xmlns:a16="http://schemas.microsoft.com/office/drawing/2014/main" id="{19351D37-AF93-F79B-4051-96F358686D05}"/>
              </a:ext>
            </a:extLst>
          </p:cNvPr>
          <p:cNvSpPr>
            <a:spLocks noGrp="1"/>
          </p:cNvSpPr>
          <p:nvPr>
            <p:ph type="sldNum" sz="quarter" idx="12"/>
          </p:nvPr>
        </p:nvSpPr>
        <p:spPr/>
        <p:txBody>
          <a:bodyPr/>
          <a:lstStyle/>
          <a:p>
            <a:r>
              <a:rPr lang="en-US" dirty="0"/>
              <a:t>Slide </a:t>
            </a:r>
            <a:fld id="{4FAB73BC-B049-4115-A692-8D63A059BFB8}" type="slidenum">
              <a:rPr lang="en-US" smtClean="0"/>
              <a:pPr/>
              <a:t>30</a:t>
            </a:fld>
            <a:r>
              <a:rPr lang="en-US" dirty="0"/>
              <a:t> of 50</a:t>
            </a:r>
          </a:p>
        </p:txBody>
      </p:sp>
      <p:pic>
        <p:nvPicPr>
          <p:cNvPr id="8" name="Imagem 7" descr="Interface gráfica do usuário, Site&#10;&#10;Descrição gerada automaticamente">
            <a:extLst>
              <a:ext uri="{FF2B5EF4-FFF2-40B4-BE49-F238E27FC236}">
                <a16:creationId xmlns:a16="http://schemas.microsoft.com/office/drawing/2014/main" id="{C43D9DA4-035D-0B43-8566-AE562A570CC1}"/>
              </a:ext>
            </a:extLst>
          </p:cNvPr>
          <p:cNvPicPr>
            <a:picLocks noChangeAspect="1"/>
          </p:cNvPicPr>
          <p:nvPr/>
        </p:nvPicPr>
        <p:blipFill>
          <a:blip r:embed="rId4"/>
          <a:stretch>
            <a:fillRect/>
          </a:stretch>
        </p:blipFill>
        <p:spPr>
          <a:xfrm>
            <a:off x="5486400" y="1831829"/>
            <a:ext cx="6518615" cy="4429017"/>
          </a:xfrm>
          <a:prstGeom prst="rect">
            <a:avLst/>
          </a:prstGeom>
        </p:spPr>
      </p:pic>
    </p:spTree>
    <p:extLst>
      <p:ext uri="{BB962C8B-B14F-4D97-AF65-F5344CB8AC3E}">
        <p14:creationId xmlns:p14="http://schemas.microsoft.com/office/powerpoint/2010/main" val="2880841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1F3ACB-5E20-CB7B-7375-CB0BAC31657F}"/>
              </a:ext>
            </a:extLst>
          </p:cNvPr>
          <p:cNvSpPr>
            <a:spLocks noGrp="1"/>
          </p:cNvSpPr>
          <p:nvPr>
            <p:ph type="title"/>
          </p:nvPr>
        </p:nvSpPr>
        <p:spPr>
          <a:xfrm>
            <a:off x="1024128" y="585216"/>
            <a:ext cx="5385061" cy="1499616"/>
          </a:xfrm>
        </p:spPr>
        <p:txBody>
          <a:bodyPr/>
          <a:lstStyle/>
          <a:p>
            <a:r>
              <a:rPr lang="pt-BR" dirty="0"/>
              <a:t>Training METHODOLOGY</a:t>
            </a:r>
          </a:p>
        </p:txBody>
      </p:sp>
      <p:sp>
        <p:nvSpPr>
          <p:cNvPr id="6" name="CaixaDeTexto 5">
            <a:extLst>
              <a:ext uri="{FF2B5EF4-FFF2-40B4-BE49-F238E27FC236}">
                <a16:creationId xmlns:a16="http://schemas.microsoft.com/office/drawing/2014/main" id="{BBE53FEA-A53B-F0E8-C9C3-5080CA4B0B33}"/>
              </a:ext>
            </a:extLst>
          </p:cNvPr>
          <p:cNvSpPr txBox="1"/>
          <p:nvPr/>
        </p:nvSpPr>
        <p:spPr>
          <a:xfrm>
            <a:off x="405221" y="2271063"/>
            <a:ext cx="4302695" cy="3890296"/>
          </a:xfrm>
          <a:prstGeom prst="rect">
            <a:avLst/>
          </a:prstGeom>
          <a:noFill/>
        </p:spPr>
        <p:txBody>
          <a:bodyPr vert="horz" wrap="square" lIns="45720" tIns="45720" rIns="45720" bIns="45720" rtlCol="0">
            <a:spAutoFit/>
          </a:bodyPr>
          <a:lstStyle>
            <a:defPPr>
              <a:defRPr lang="en-US"/>
            </a:defPPr>
            <a:lvl1pPr indent="0">
              <a:lnSpc>
                <a:spcPct val="90000"/>
              </a:lnSpc>
              <a:spcBef>
                <a:spcPts val="1200"/>
              </a:spcBef>
              <a:spcAft>
                <a:spcPts val="200"/>
              </a:spcAft>
              <a:buClr>
                <a:schemeClr val="accent2"/>
              </a:buClr>
              <a:buSzPct val="100000"/>
              <a:buFont typeface="Arial" panose="020B0604020202020204" pitchFamily="34" charset="0"/>
              <a:buNone/>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algn="l">
              <a:spcBef>
                <a:spcPts val="600"/>
              </a:spcBef>
              <a:spcAft>
                <a:spcPts val="0"/>
              </a:spcAft>
            </a:pPr>
            <a:r>
              <a:rPr lang="en-US" dirty="0"/>
              <a:t>Training scenarios:</a:t>
            </a:r>
          </a:p>
          <a:p>
            <a:pPr marL="285750" indent="-285750" algn="l">
              <a:spcBef>
                <a:spcPts val="600"/>
              </a:spcBef>
              <a:spcAft>
                <a:spcPts val="0"/>
              </a:spcAft>
              <a:buFont typeface="Arial" panose="020B0604020202020204" pitchFamily="34" charset="0"/>
              <a:buChar char="•"/>
            </a:pPr>
            <a:r>
              <a:rPr lang="en-US" u="sng" dirty="0"/>
              <a:t>Scenario 1:</a:t>
            </a:r>
            <a:r>
              <a:rPr lang="en-US" dirty="0"/>
              <a:t> Smaller Map - Multi-vehicle localization with continuous sensors' signals inputs.</a:t>
            </a:r>
          </a:p>
          <a:p>
            <a:pPr marL="285750" indent="-285750" algn="l">
              <a:spcBef>
                <a:spcPts val="600"/>
              </a:spcBef>
              <a:spcAft>
                <a:spcPts val="0"/>
              </a:spcAft>
              <a:buFont typeface="Arial" panose="020B0604020202020204" pitchFamily="34" charset="0"/>
              <a:buChar char="•"/>
            </a:pPr>
            <a:r>
              <a:rPr lang="en-US" u="sng" dirty="0"/>
              <a:t>Scenario 2:</a:t>
            </a:r>
            <a:r>
              <a:rPr lang="en-US" dirty="0"/>
              <a:t> Smaller Map - Multi-vehicle localization with GNSS blackout simulations (when there is a shortage of sensors' signals inputs).</a:t>
            </a:r>
          </a:p>
          <a:p>
            <a:pPr marL="285750" indent="-285750" algn="l">
              <a:spcBef>
                <a:spcPts val="600"/>
              </a:spcBef>
              <a:spcAft>
                <a:spcPts val="0"/>
              </a:spcAft>
              <a:buFont typeface="Arial" panose="020B0604020202020204" pitchFamily="34" charset="0"/>
              <a:buChar char="•"/>
            </a:pPr>
            <a:r>
              <a:rPr lang="en-US" u="sng" dirty="0"/>
              <a:t>Scenario 3:</a:t>
            </a:r>
            <a:r>
              <a:rPr lang="en-US" dirty="0"/>
              <a:t> Smaller Map - Multi-vehicle localization with eventual SAS/WO/IMU blackout simulations.</a:t>
            </a:r>
          </a:p>
          <a:p>
            <a:pPr marL="285750" indent="-285750" algn="l">
              <a:spcBef>
                <a:spcPts val="600"/>
              </a:spcBef>
              <a:spcAft>
                <a:spcPts val="0"/>
              </a:spcAft>
              <a:buFont typeface="Arial" panose="020B0604020202020204" pitchFamily="34" charset="0"/>
              <a:buChar char="•"/>
            </a:pPr>
            <a:r>
              <a:rPr lang="en-US" u="sng" dirty="0"/>
              <a:t>Scenario 4:</a:t>
            </a:r>
            <a:r>
              <a:rPr lang="en-US" dirty="0"/>
              <a:t> Bigger Map - Multi-vehicle localization with continuous sensors' signals inputs.</a:t>
            </a:r>
          </a:p>
        </p:txBody>
      </p:sp>
      <p:pic>
        <p:nvPicPr>
          <p:cNvPr id="4" name="Imagem 3">
            <a:extLst>
              <a:ext uri="{FF2B5EF4-FFF2-40B4-BE49-F238E27FC236}">
                <a16:creationId xmlns:a16="http://schemas.microsoft.com/office/drawing/2014/main" id="{6EE363CC-52E1-3D5F-AA50-439CF8054D00}"/>
              </a:ext>
            </a:extLst>
          </p:cNvPr>
          <p:cNvPicPr>
            <a:picLocks noChangeAspect="1"/>
          </p:cNvPicPr>
          <p:nvPr/>
        </p:nvPicPr>
        <p:blipFill>
          <a:blip r:embed="rId3"/>
          <a:stretch>
            <a:fillRect/>
          </a:stretch>
        </p:blipFill>
        <p:spPr>
          <a:xfrm>
            <a:off x="4815491" y="2271063"/>
            <a:ext cx="7266055" cy="4342124"/>
          </a:xfrm>
          <a:prstGeom prst="rect">
            <a:avLst/>
          </a:prstGeom>
        </p:spPr>
      </p:pic>
      <p:sp>
        <p:nvSpPr>
          <p:cNvPr id="5" name="Espaço Reservado para Número de Slide 4">
            <a:extLst>
              <a:ext uri="{FF2B5EF4-FFF2-40B4-BE49-F238E27FC236}">
                <a16:creationId xmlns:a16="http://schemas.microsoft.com/office/drawing/2014/main" id="{866EFD19-D25C-4524-B930-347F71471316}"/>
              </a:ext>
            </a:extLst>
          </p:cNvPr>
          <p:cNvSpPr>
            <a:spLocks noGrp="1"/>
          </p:cNvSpPr>
          <p:nvPr>
            <p:ph type="sldNum" sz="quarter" idx="12"/>
          </p:nvPr>
        </p:nvSpPr>
        <p:spPr/>
        <p:txBody>
          <a:bodyPr/>
          <a:lstStyle/>
          <a:p>
            <a:r>
              <a:rPr lang="en-US" dirty="0"/>
              <a:t>Slide </a:t>
            </a:r>
            <a:fld id="{4FAB73BC-B049-4115-A692-8D63A059BFB8}" type="slidenum">
              <a:rPr lang="en-US" smtClean="0"/>
              <a:pPr/>
              <a:t>31</a:t>
            </a:fld>
            <a:r>
              <a:rPr lang="en-US" dirty="0"/>
              <a:t> of 50</a:t>
            </a:r>
          </a:p>
        </p:txBody>
      </p:sp>
      <p:sp>
        <p:nvSpPr>
          <p:cNvPr id="3" name="CaixaDeTexto 2">
            <a:extLst>
              <a:ext uri="{FF2B5EF4-FFF2-40B4-BE49-F238E27FC236}">
                <a16:creationId xmlns:a16="http://schemas.microsoft.com/office/drawing/2014/main" id="{9518C549-8AC2-0FF6-922E-296D129573CE}"/>
              </a:ext>
            </a:extLst>
          </p:cNvPr>
          <p:cNvSpPr txBox="1"/>
          <p:nvPr/>
        </p:nvSpPr>
        <p:spPr>
          <a:xfrm>
            <a:off x="6696485" y="204815"/>
            <a:ext cx="5385061" cy="2068259"/>
          </a:xfrm>
          <a:prstGeom prst="rect">
            <a:avLst/>
          </a:prstGeom>
          <a:noFill/>
        </p:spPr>
        <p:txBody>
          <a:bodyPr vert="horz" wrap="square" lIns="45720" tIns="45720" rIns="45720" bIns="45720" rtlCol="0">
            <a:spAutoFit/>
          </a:bodyPr>
          <a:lstStyle>
            <a:defPPr>
              <a:defRPr lang="en-US"/>
            </a:defPPr>
            <a:lvl1pPr indent="0">
              <a:lnSpc>
                <a:spcPct val="90000"/>
              </a:lnSpc>
              <a:spcBef>
                <a:spcPts val="1200"/>
              </a:spcBef>
              <a:spcAft>
                <a:spcPts val="200"/>
              </a:spcAft>
              <a:buClr>
                <a:schemeClr val="accent2"/>
              </a:buClr>
              <a:buSzPct val="100000"/>
              <a:buFont typeface="Arial" panose="020B0604020202020204" pitchFamily="34" charset="0"/>
              <a:buNone/>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a:spcBef>
                <a:spcPts val="600"/>
              </a:spcBef>
              <a:spcAft>
                <a:spcPts val="0"/>
              </a:spcAft>
            </a:pPr>
            <a:r>
              <a:rPr lang="pt-BR" dirty="0"/>
              <a:t>Case-</a:t>
            </a:r>
            <a:r>
              <a:rPr lang="pt-BR" dirty="0" err="1"/>
              <a:t>study</a:t>
            </a:r>
            <a:r>
              <a:rPr lang="pt-BR" dirty="0"/>
              <a:t> training setup:</a:t>
            </a:r>
          </a:p>
          <a:p>
            <a:pPr marL="342900" indent="-342900" algn="l">
              <a:spcBef>
                <a:spcPts val="600"/>
              </a:spcBef>
              <a:spcAft>
                <a:spcPts val="0"/>
              </a:spcAft>
              <a:buFont typeface="Arial" panose="020B0604020202020204" pitchFamily="34" charset="0"/>
              <a:buChar char="•"/>
            </a:pPr>
            <a:r>
              <a:rPr lang="en-US" dirty="0"/>
              <a:t>Localization-based sensors (GNSS, IMU, SAS and Wheel Odometry) to vehicle localization.</a:t>
            </a:r>
          </a:p>
          <a:p>
            <a:pPr marL="342900" indent="-342900" algn="l">
              <a:spcBef>
                <a:spcPts val="600"/>
              </a:spcBef>
              <a:spcAft>
                <a:spcPts val="0"/>
              </a:spcAft>
              <a:buFont typeface="Arial" panose="020B0604020202020204" pitchFamily="34" charset="0"/>
              <a:buChar char="•"/>
            </a:pPr>
            <a:r>
              <a:rPr lang="en-US" dirty="0"/>
              <a:t>PPO Algorithm with GAE advantage function, constraining policy changes between 0.8 and 1.2.</a:t>
            </a:r>
          </a:p>
          <a:p>
            <a:pPr marL="342900" indent="-342900" algn="l">
              <a:spcBef>
                <a:spcPts val="600"/>
              </a:spcBef>
              <a:spcAft>
                <a:spcPts val="0"/>
              </a:spcAft>
              <a:buFont typeface="Arial" panose="020B0604020202020204" pitchFamily="34" charset="0"/>
              <a:buChar char="•"/>
            </a:pPr>
            <a:r>
              <a:rPr lang="en-US" dirty="0"/>
              <a:t>Maps: CARLA’s “Town 01” (bigger map) and “Town 02” (smaller map).</a:t>
            </a:r>
          </a:p>
        </p:txBody>
      </p:sp>
    </p:spTree>
    <p:extLst>
      <p:ext uri="{BB962C8B-B14F-4D97-AF65-F5344CB8AC3E}">
        <p14:creationId xmlns:p14="http://schemas.microsoft.com/office/powerpoint/2010/main" val="2879017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024128" y="450992"/>
            <a:ext cx="9720072" cy="1499616"/>
          </a:xfrm>
        </p:spPr>
        <p:txBody>
          <a:bodyPr/>
          <a:lstStyle/>
          <a:p>
            <a:r>
              <a:rPr lang="pt-BR" dirty="0" err="1"/>
              <a:t>Hyperparameters</a:t>
            </a:r>
            <a:r>
              <a:rPr lang="pt-BR" dirty="0"/>
              <a:t> </a:t>
            </a:r>
            <a:r>
              <a:rPr lang="pt-BR" dirty="0" err="1"/>
              <a:t>Tuning</a:t>
            </a:r>
            <a:endParaRPr lang="pt-BR" dirty="0"/>
          </a:p>
        </p:txBody>
      </p:sp>
      <p:pic>
        <p:nvPicPr>
          <p:cNvPr id="4" name="Imagem 3">
            <a:extLst>
              <a:ext uri="{FF2B5EF4-FFF2-40B4-BE49-F238E27FC236}">
                <a16:creationId xmlns:a16="http://schemas.microsoft.com/office/drawing/2014/main" id="{F4B72C0A-E518-D643-5607-F373E7AAEDCE}"/>
              </a:ext>
            </a:extLst>
          </p:cNvPr>
          <p:cNvPicPr>
            <a:picLocks noChangeAspect="1"/>
          </p:cNvPicPr>
          <p:nvPr/>
        </p:nvPicPr>
        <p:blipFill rotWithShape="1">
          <a:blip r:embed="rId3"/>
          <a:srcRect l="-1" r="-2680"/>
          <a:stretch/>
        </p:blipFill>
        <p:spPr>
          <a:xfrm>
            <a:off x="947957" y="1669314"/>
            <a:ext cx="4124963" cy="2407736"/>
          </a:xfrm>
          <a:prstGeom prst="rect">
            <a:avLst/>
          </a:prstGeom>
          <a:ln w="12700">
            <a:solidFill>
              <a:schemeClr val="tx1"/>
            </a:solidFill>
          </a:ln>
        </p:spPr>
      </p:pic>
      <p:pic>
        <p:nvPicPr>
          <p:cNvPr id="6" name="Imagem 5">
            <a:extLst>
              <a:ext uri="{FF2B5EF4-FFF2-40B4-BE49-F238E27FC236}">
                <a16:creationId xmlns:a16="http://schemas.microsoft.com/office/drawing/2014/main" id="{5497C333-E960-5610-9621-BE05F598B5C6}"/>
              </a:ext>
            </a:extLst>
          </p:cNvPr>
          <p:cNvPicPr>
            <a:picLocks noChangeAspect="1"/>
          </p:cNvPicPr>
          <p:nvPr/>
        </p:nvPicPr>
        <p:blipFill>
          <a:blip r:embed="rId4"/>
          <a:stretch>
            <a:fillRect/>
          </a:stretch>
        </p:blipFill>
        <p:spPr>
          <a:xfrm>
            <a:off x="931179" y="4137079"/>
            <a:ext cx="4144162" cy="2569919"/>
          </a:xfrm>
          <a:prstGeom prst="rect">
            <a:avLst/>
          </a:prstGeom>
          <a:ln w="12700">
            <a:solidFill>
              <a:schemeClr val="tx1"/>
            </a:solidFill>
          </a:ln>
        </p:spPr>
      </p:pic>
      <p:pic>
        <p:nvPicPr>
          <p:cNvPr id="8" name="Imagem 7">
            <a:extLst>
              <a:ext uri="{FF2B5EF4-FFF2-40B4-BE49-F238E27FC236}">
                <a16:creationId xmlns:a16="http://schemas.microsoft.com/office/drawing/2014/main" id="{FB7BFF0E-7FF7-FDEA-7B43-2CEB2D28C428}"/>
              </a:ext>
            </a:extLst>
          </p:cNvPr>
          <p:cNvPicPr>
            <a:picLocks noChangeAspect="1"/>
          </p:cNvPicPr>
          <p:nvPr/>
        </p:nvPicPr>
        <p:blipFill>
          <a:blip r:embed="rId5"/>
          <a:stretch>
            <a:fillRect/>
          </a:stretch>
        </p:blipFill>
        <p:spPr>
          <a:xfrm>
            <a:off x="5148043" y="4137079"/>
            <a:ext cx="4385037" cy="2569919"/>
          </a:xfrm>
          <a:prstGeom prst="rect">
            <a:avLst/>
          </a:prstGeom>
          <a:ln w="12700">
            <a:solidFill>
              <a:schemeClr val="tx1"/>
            </a:solidFill>
          </a:ln>
        </p:spPr>
      </p:pic>
      <p:pic>
        <p:nvPicPr>
          <p:cNvPr id="10" name="Imagem 9">
            <a:extLst>
              <a:ext uri="{FF2B5EF4-FFF2-40B4-BE49-F238E27FC236}">
                <a16:creationId xmlns:a16="http://schemas.microsoft.com/office/drawing/2014/main" id="{E24B919C-1F14-7AB2-AD75-884AA6838CD5}"/>
              </a:ext>
            </a:extLst>
          </p:cNvPr>
          <p:cNvPicPr>
            <a:picLocks noChangeAspect="1"/>
          </p:cNvPicPr>
          <p:nvPr/>
        </p:nvPicPr>
        <p:blipFill rotWithShape="1">
          <a:blip r:embed="rId6"/>
          <a:srcRect t="-1" r="-1669" b="-933"/>
          <a:stretch/>
        </p:blipFill>
        <p:spPr>
          <a:xfrm>
            <a:off x="5148044" y="1669313"/>
            <a:ext cx="4385036" cy="2407736"/>
          </a:xfrm>
          <a:prstGeom prst="rect">
            <a:avLst/>
          </a:prstGeom>
          <a:ln w="12700">
            <a:solidFill>
              <a:schemeClr val="tx1"/>
            </a:solidFill>
          </a:ln>
        </p:spPr>
      </p:pic>
      <p:sp>
        <p:nvSpPr>
          <p:cNvPr id="15" name="Retângulo 14">
            <a:extLst>
              <a:ext uri="{FF2B5EF4-FFF2-40B4-BE49-F238E27FC236}">
                <a16:creationId xmlns:a16="http://schemas.microsoft.com/office/drawing/2014/main" id="{799C8192-E560-D07F-14B3-77C8E6FC3051}"/>
              </a:ext>
            </a:extLst>
          </p:cNvPr>
          <p:cNvSpPr/>
          <p:nvPr/>
        </p:nvSpPr>
        <p:spPr>
          <a:xfrm>
            <a:off x="966788" y="3738563"/>
            <a:ext cx="602456" cy="1047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7969D63F-287B-0F2E-2950-A9C011699AA2}"/>
              </a:ext>
            </a:extLst>
          </p:cNvPr>
          <p:cNvSpPr/>
          <p:nvPr/>
        </p:nvSpPr>
        <p:spPr>
          <a:xfrm>
            <a:off x="1002505" y="6454630"/>
            <a:ext cx="464345" cy="1047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F03FCBB1-24E2-002B-6DFE-C8BA2A34D8C4}"/>
              </a:ext>
            </a:extLst>
          </p:cNvPr>
          <p:cNvSpPr/>
          <p:nvPr/>
        </p:nvSpPr>
        <p:spPr>
          <a:xfrm>
            <a:off x="5174233" y="3817145"/>
            <a:ext cx="621729" cy="1047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B6F3B360-C131-F199-E0AB-48D2B0ED4414}"/>
              </a:ext>
            </a:extLst>
          </p:cNvPr>
          <p:cNvSpPr/>
          <p:nvPr/>
        </p:nvSpPr>
        <p:spPr>
          <a:xfrm>
            <a:off x="5174233" y="6354620"/>
            <a:ext cx="552673" cy="1047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624C94C3-A368-B497-51D4-BDEBAD0FE5F0}"/>
              </a:ext>
            </a:extLst>
          </p:cNvPr>
          <p:cNvPicPr>
            <a:picLocks noChangeAspect="1"/>
          </p:cNvPicPr>
          <p:nvPr/>
        </p:nvPicPr>
        <p:blipFill>
          <a:blip r:embed="rId7"/>
          <a:stretch>
            <a:fillRect/>
          </a:stretch>
        </p:blipFill>
        <p:spPr>
          <a:xfrm>
            <a:off x="9890693" y="2795760"/>
            <a:ext cx="2119882" cy="2111633"/>
          </a:xfrm>
          <a:prstGeom prst="rect">
            <a:avLst/>
          </a:prstGeom>
        </p:spPr>
      </p:pic>
      <p:sp>
        <p:nvSpPr>
          <p:cNvPr id="7" name="Espaço Reservado para Número de Slide 6">
            <a:extLst>
              <a:ext uri="{FF2B5EF4-FFF2-40B4-BE49-F238E27FC236}">
                <a16:creationId xmlns:a16="http://schemas.microsoft.com/office/drawing/2014/main" id="{20B6AED1-7390-A721-7824-9393528572AA}"/>
              </a:ext>
            </a:extLst>
          </p:cNvPr>
          <p:cNvSpPr>
            <a:spLocks noGrp="1"/>
          </p:cNvSpPr>
          <p:nvPr>
            <p:ph type="sldNum" sz="quarter" idx="12"/>
          </p:nvPr>
        </p:nvSpPr>
        <p:spPr/>
        <p:txBody>
          <a:bodyPr/>
          <a:lstStyle/>
          <a:p>
            <a:r>
              <a:rPr lang="en-US" dirty="0"/>
              <a:t>Slide </a:t>
            </a:r>
            <a:fld id="{4FAB73BC-B049-4115-A692-8D63A059BFB8}" type="slidenum">
              <a:rPr lang="en-US" smtClean="0"/>
              <a:pPr/>
              <a:t>32</a:t>
            </a:fld>
            <a:r>
              <a:rPr lang="en-US" dirty="0"/>
              <a:t> of 50</a:t>
            </a:r>
          </a:p>
        </p:txBody>
      </p:sp>
    </p:spTree>
    <p:extLst>
      <p:ext uri="{BB962C8B-B14F-4D97-AF65-F5344CB8AC3E}">
        <p14:creationId xmlns:p14="http://schemas.microsoft.com/office/powerpoint/2010/main" val="2622196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024128" y="450992"/>
            <a:ext cx="9720072" cy="1499616"/>
          </a:xfrm>
        </p:spPr>
        <p:txBody>
          <a:bodyPr/>
          <a:lstStyle/>
          <a:p>
            <a:r>
              <a:rPr lang="pt-BR" dirty="0"/>
              <a:t>REWARDS </a:t>
            </a:r>
            <a:r>
              <a:rPr lang="pt-BR" dirty="0" err="1"/>
              <a:t>Exploration</a:t>
            </a:r>
            <a:endParaRPr lang="pt-BR" dirty="0"/>
          </a:p>
        </p:txBody>
      </p:sp>
      <p:sp>
        <p:nvSpPr>
          <p:cNvPr id="7" name="CaixaDeTexto 6">
            <a:extLst>
              <a:ext uri="{FF2B5EF4-FFF2-40B4-BE49-F238E27FC236}">
                <a16:creationId xmlns:a16="http://schemas.microsoft.com/office/drawing/2014/main" id="{A37F734B-3D8B-9508-9954-82D74D0E2658}"/>
              </a:ext>
            </a:extLst>
          </p:cNvPr>
          <p:cNvSpPr txBox="1"/>
          <p:nvPr/>
        </p:nvSpPr>
        <p:spPr>
          <a:xfrm>
            <a:off x="405221" y="1872098"/>
            <a:ext cx="3774730" cy="4619726"/>
          </a:xfrm>
          <a:prstGeom prst="rect">
            <a:avLst/>
          </a:prstGeom>
          <a:noFill/>
        </p:spPr>
        <p:txBody>
          <a:bodyPr vert="horz" wrap="square" lIns="45720" tIns="45720" rIns="45720" bIns="45720" rtlCol="0">
            <a:spAutoFit/>
          </a:bodyPr>
          <a:lstStyle>
            <a:defPPr>
              <a:defRPr lang="en-US"/>
            </a:defPPr>
            <a:lvl1pPr indent="0">
              <a:lnSpc>
                <a:spcPct val="90000"/>
              </a:lnSpc>
              <a:spcBef>
                <a:spcPts val="1200"/>
              </a:spcBef>
              <a:spcAft>
                <a:spcPts val="200"/>
              </a:spcAft>
              <a:buClr>
                <a:schemeClr val="accent2"/>
              </a:buClr>
              <a:buSzPct val="100000"/>
              <a:buFont typeface="Arial" panose="020B0604020202020204" pitchFamily="34" charset="0"/>
              <a:buNone/>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marL="342900" indent="-342900">
              <a:buFont typeface="+mj-lt"/>
              <a:buAutoNum type="arabicPeriod"/>
            </a:pPr>
            <a:r>
              <a:rPr lang="en-US" b="1" dirty="0"/>
              <a:t>Euclidian Distance: </a:t>
            </a:r>
            <a:r>
              <a:rPr lang="en-US" dirty="0"/>
              <a:t>Calculates the distance between the vehicle and the prediction following the Euclidian equation. The reward is the inverse of the distance (1).</a:t>
            </a:r>
          </a:p>
          <a:p>
            <a:pPr marL="342900" indent="-342900">
              <a:buFont typeface="+mj-lt"/>
              <a:buAutoNum type="arabicPeriod"/>
            </a:pPr>
            <a:r>
              <a:rPr lang="en-US" b="1" dirty="0"/>
              <a:t>Distance Normalized (CHOSEN):</a:t>
            </a:r>
            <a:r>
              <a:rPr lang="en-US" dirty="0"/>
              <a:t> Same function, but constraining the rewards in the range from 0 to 1, to avoid overfitting.</a:t>
            </a:r>
          </a:p>
          <a:p>
            <a:pPr marL="342900" indent="-342900" algn="just">
              <a:buFont typeface="+mj-lt"/>
              <a:buAutoNum type="arabicPeriod"/>
            </a:pPr>
            <a:r>
              <a:rPr lang="en-US" b="1" dirty="0"/>
              <a:t>Closer/Farther Reward: </a:t>
            </a:r>
            <a:r>
              <a:rPr lang="en-US" dirty="0"/>
              <a:t>Returns a fixed positive or negative reward (for </a:t>
            </a:r>
            <a:r>
              <a:rPr lang="en-US" dirty="0" err="1"/>
              <a:t>exemple</a:t>
            </a:r>
            <a:r>
              <a:rPr lang="en-US" dirty="0"/>
              <a:t> +10 or -10), every time is closer or farther, respectively.</a:t>
            </a:r>
            <a:endParaRPr lang="en-US" b="1" dirty="0"/>
          </a:p>
          <a:p>
            <a:pPr marL="342900" indent="-342900" algn="just">
              <a:buFont typeface="+mj-lt"/>
              <a:buAutoNum type="arabicPeriod"/>
            </a:pPr>
            <a:r>
              <a:rPr lang="en-US" b="1" dirty="0"/>
              <a:t>Exponential Distance: </a:t>
            </a:r>
            <a:r>
              <a:rPr lang="en-US" dirty="0"/>
              <a:t>The reward increases exponentially the closer the prediction is from the vehicle.</a:t>
            </a:r>
            <a:endParaRPr lang="en-US" b="1" dirty="0"/>
          </a:p>
        </p:txBody>
      </p:sp>
      <p:pic>
        <p:nvPicPr>
          <p:cNvPr id="11" name="Imagem 10">
            <a:extLst>
              <a:ext uri="{FF2B5EF4-FFF2-40B4-BE49-F238E27FC236}">
                <a16:creationId xmlns:a16="http://schemas.microsoft.com/office/drawing/2014/main" id="{661FAA27-7EB4-9C58-AED6-831A27E7017D}"/>
              </a:ext>
            </a:extLst>
          </p:cNvPr>
          <p:cNvPicPr>
            <a:picLocks noChangeAspect="1"/>
          </p:cNvPicPr>
          <p:nvPr/>
        </p:nvPicPr>
        <p:blipFill>
          <a:blip r:embed="rId3"/>
          <a:stretch>
            <a:fillRect/>
          </a:stretch>
        </p:blipFill>
        <p:spPr>
          <a:xfrm>
            <a:off x="4580389" y="2382368"/>
            <a:ext cx="7385833" cy="4119274"/>
          </a:xfrm>
          <a:prstGeom prst="rect">
            <a:avLst/>
          </a:prstGeom>
        </p:spPr>
      </p:pic>
      <p:pic>
        <p:nvPicPr>
          <p:cNvPr id="13" name="Imagem 12">
            <a:extLst>
              <a:ext uri="{FF2B5EF4-FFF2-40B4-BE49-F238E27FC236}">
                <a16:creationId xmlns:a16="http://schemas.microsoft.com/office/drawing/2014/main" id="{58CFCA6D-6A2F-D9BF-5C49-4154151570DA}"/>
              </a:ext>
            </a:extLst>
          </p:cNvPr>
          <p:cNvPicPr>
            <a:picLocks noChangeAspect="1"/>
          </p:cNvPicPr>
          <p:nvPr/>
        </p:nvPicPr>
        <p:blipFill>
          <a:blip r:embed="rId4"/>
          <a:stretch>
            <a:fillRect/>
          </a:stretch>
        </p:blipFill>
        <p:spPr>
          <a:xfrm>
            <a:off x="7958809" y="431519"/>
            <a:ext cx="3935298" cy="623480"/>
          </a:xfrm>
          <a:prstGeom prst="rect">
            <a:avLst/>
          </a:prstGeom>
        </p:spPr>
      </p:pic>
      <p:pic>
        <p:nvPicPr>
          <p:cNvPr id="15" name="Imagem 14">
            <a:extLst>
              <a:ext uri="{FF2B5EF4-FFF2-40B4-BE49-F238E27FC236}">
                <a16:creationId xmlns:a16="http://schemas.microsoft.com/office/drawing/2014/main" id="{A8D1A2C7-A9E8-D108-23DE-AE8B7E7E94AD}"/>
              </a:ext>
            </a:extLst>
          </p:cNvPr>
          <p:cNvPicPr>
            <a:picLocks noChangeAspect="1"/>
          </p:cNvPicPr>
          <p:nvPr/>
        </p:nvPicPr>
        <p:blipFill>
          <a:blip r:embed="rId5"/>
          <a:stretch>
            <a:fillRect/>
          </a:stretch>
        </p:blipFill>
        <p:spPr>
          <a:xfrm>
            <a:off x="7958809" y="995109"/>
            <a:ext cx="2340711" cy="370282"/>
          </a:xfrm>
          <a:prstGeom prst="rect">
            <a:avLst/>
          </a:prstGeom>
        </p:spPr>
      </p:pic>
      <p:pic>
        <p:nvPicPr>
          <p:cNvPr id="17" name="Imagem 16">
            <a:extLst>
              <a:ext uri="{FF2B5EF4-FFF2-40B4-BE49-F238E27FC236}">
                <a16:creationId xmlns:a16="http://schemas.microsoft.com/office/drawing/2014/main" id="{22F6047E-0899-E320-46DE-364EA0EC552E}"/>
              </a:ext>
            </a:extLst>
          </p:cNvPr>
          <p:cNvPicPr>
            <a:picLocks noChangeAspect="1"/>
          </p:cNvPicPr>
          <p:nvPr/>
        </p:nvPicPr>
        <p:blipFill>
          <a:blip r:embed="rId6"/>
          <a:stretch>
            <a:fillRect/>
          </a:stretch>
        </p:blipFill>
        <p:spPr>
          <a:xfrm>
            <a:off x="8012051" y="1588550"/>
            <a:ext cx="1973756" cy="377833"/>
          </a:xfrm>
          <a:prstGeom prst="rect">
            <a:avLst/>
          </a:prstGeom>
        </p:spPr>
      </p:pic>
      <p:sp>
        <p:nvSpPr>
          <p:cNvPr id="18" name="CaixaDeTexto 17">
            <a:extLst>
              <a:ext uri="{FF2B5EF4-FFF2-40B4-BE49-F238E27FC236}">
                <a16:creationId xmlns:a16="http://schemas.microsoft.com/office/drawing/2014/main" id="{D0A4B449-212E-A614-1C06-EC17274E0390}"/>
              </a:ext>
            </a:extLst>
          </p:cNvPr>
          <p:cNvSpPr txBox="1"/>
          <p:nvPr/>
        </p:nvSpPr>
        <p:spPr>
          <a:xfrm>
            <a:off x="7631796" y="1595181"/>
            <a:ext cx="400438" cy="341632"/>
          </a:xfrm>
          <a:prstGeom prst="rect">
            <a:avLst/>
          </a:prstGeom>
          <a:noFill/>
        </p:spPr>
        <p:txBody>
          <a:bodyPr vert="horz" wrap="square" lIns="45720" tIns="45720" rIns="45720" bIns="45720" rtlCol="0">
            <a:spAutoFit/>
          </a:bodyPr>
          <a:lstStyle>
            <a:lvl1pPr marL="194310" indent="-285750">
              <a:lnSpc>
                <a:spcPct val="90000"/>
              </a:lnSpc>
              <a:spcBef>
                <a:spcPts val="1200"/>
              </a:spcBef>
              <a:spcAft>
                <a:spcPts val="200"/>
              </a:spcAft>
              <a:buClr>
                <a:schemeClr val="accent2"/>
              </a:buClr>
              <a:buSzPct val="100000"/>
              <a:buFont typeface="Arial" panose="020B0604020202020204" pitchFamily="34" charset="0"/>
              <a:buChar char="•"/>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marL="0" indent="0">
              <a:buNone/>
            </a:pPr>
            <a:r>
              <a:rPr lang="pt-BR" dirty="0"/>
              <a:t>(2)</a:t>
            </a:r>
          </a:p>
        </p:txBody>
      </p:sp>
      <p:sp>
        <p:nvSpPr>
          <p:cNvPr id="19" name="CaixaDeTexto 18">
            <a:extLst>
              <a:ext uri="{FF2B5EF4-FFF2-40B4-BE49-F238E27FC236}">
                <a16:creationId xmlns:a16="http://schemas.microsoft.com/office/drawing/2014/main" id="{F9C26149-5224-F630-F289-9A11CEEEE25E}"/>
              </a:ext>
            </a:extLst>
          </p:cNvPr>
          <p:cNvSpPr txBox="1"/>
          <p:nvPr/>
        </p:nvSpPr>
        <p:spPr>
          <a:xfrm>
            <a:off x="7628391" y="572081"/>
            <a:ext cx="400438" cy="341632"/>
          </a:xfrm>
          <a:prstGeom prst="rect">
            <a:avLst/>
          </a:prstGeom>
          <a:noFill/>
        </p:spPr>
        <p:txBody>
          <a:bodyPr vert="horz" wrap="square" lIns="45720" tIns="45720" rIns="45720" bIns="45720" rtlCol="0">
            <a:spAutoFit/>
          </a:bodyPr>
          <a:lstStyle>
            <a:lvl1pPr marL="194310" indent="-285750">
              <a:lnSpc>
                <a:spcPct val="90000"/>
              </a:lnSpc>
              <a:spcBef>
                <a:spcPts val="1200"/>
              </a:spcBef>
              <a:spcAft>
                <a:spcPts val="200"/>
              </a:spcAft>
              <a:buClr>
                <a:schemeClr val="accent2"/>
              </a:buClr>
              <a:buSzPct val="100000"/>
              <a:buFont typeface="Arial" panose="020B0604020202020204" pitchFamily="34" charset="0"/>
              <a:buChar char="•"/>
            </a:lvl1pPr>
            <a:lvl2pPr marL="265176" indent="-137160" defTabSz="914400">
              <a:lnSpc>
                <a:spcPct val="90000"/>
              </a:lnSpc>
              <a:spcBef>
                <a:spcPts val="200"/>
              </a:spcBef>
              <a:spcAft>
                <a:spcPts val="400"/>
              </a:spcAft>
              <a:buClr>
                <a:schemeClr val="accent2"/>
              </a:buClr>
              <a:buFont typeface="Wingdings 3" pitchFamily="18" charset="2"/>
              <a:buChar char=""/>
            </a:lvl2pPr>
            <a:lvl3pPr marL="448056" indent="-137160" defTabSz="914400">
              <a:lnSpc>
                <a:spcPct val="90000"/>
              </a:lnSpc>
              <a:spcBef>
                <a:spcPts val="200"/>
              </a:spcBef>
              <a:spcAft>
                <a:spcPts val="400"/>
              </a:spcAft>
              <a:buClr>
                <a:schemeClr val="accent2"/>
              </a:buClr>
              <a:buFont typeface="Wingdings 3" pitchFamily="18" charset="2"/>
              <a:buChar char=""/>
              <a:defRPr sz="1400"/>
            </a:lvl3pPr>
            <a:lvl4pPr marL="594360" indent="-137160" defTabSz="914400">
              <a:lnSpc>
                <a:spcPct val="90000"/>
              </a:lnSpc>
              <a:spcBef>
                <a:spcPts val="200"/>
              </a:spcBef>
              <a:spcAft>
                <a:spcPts val="400"/>
              </a:spcAft>
              <a:buClr>
                <a:schemeClr val="accent2"/>
              </a:buClr>
              <a:buFont typeface="Wingdings 3" pitchFamily="18" charset="2"/>
              <a:buChar char=""/>
              <a:defRPr sz="1400"/>
            </a:lvl4pPr>
            <a:lvl5pPr marL="777240" indent="-137160" defTabSz="914400">
              <a:lnSpc>
                <a:spcPct val="90000"/>
              </a:lnSpc>
              <a:spcBef>
                <a:spcPts val="200"/>
              </a:spcBef>
              <a:spcAft>
                <a:spcPts val="400"/>
              </a:spcAft>
              <a:buClr>
                <a:schemeClr val="accent2"/>
              </a:buClr>
              <a:buFont typeface="Wingdings 3" pitchFamily="18" charset="2"/>
              <a:buChar char=""/>
              <a:defRPr sz="1400"/>
            </a:lvl5pPr>
            <a:lvl6pPr marL="914400" indent="-137160" defTabSz="914400">
              <a:lnSpc>
                <a:spcPct val="90000"/>
              </a:lnSpc>
              <a:spcBef>
                <a:spcPts val="200"/>
              </a:spcBef>
              <a:spcAft>
                <a:spcPts val="400"/>
              </a:spcAft>
              <a:buClr>
                <a:schemeClr val="accent2"/>
              </a:buClr>
              <a:buFont typeface="Wingdings 3" pitchFamily="18" charset="2"/>
              <a:buChar char=""/>
              <a:defRPr sz="1400"/>
            </a:lvl6pPr>
            <a:lvl7pPr marL="1060704" indent="-137160" defTabSz="914400">
              <a:lnSpc>
                <a:spcPct val="90000"/>
              </a:lnSpc>
              <a:spcBef>
                <a:spcPts val="200"/>
              </a:spcBef>
              <a:spcAft>
                <a:spcPts val="400"/>
              </a:spcAft>
              <a:buClr>
                <a:schemeClr val="accent2"/>
              </a:buClr>
              <a:buFont typeface="Wingdings 3" pitchFamily="18" charset="2"/>
              <a:buChar char=""/>
              <a:defRPr sz="1400"/>
            </a:lvl7pPr>
            <a:lvl8pPr marL="1216152" indent="-137160" defTabSz="914400">
              <a:lnSpc>
                <a:spcPct val="90000"/>
              </a:lnSpc>
              <a:spcBef>
                <a:spcPts val="200"/>
              </a:spcBef>
              <a:spcAft>
                <a:spcPts val="400"/>
              </a:spcAft>
              <a:buClr>
                <a:schemeClr val="accent2"/>
              </a:buClr>
              <a:buFont typeface="Wingdings 3" pitchFamily="18" charset="2"/>
              <a:buChar char=""/>
              <a:defRPr sz="1400"/>
            </a:lvl8pPr>
            <a:lvl9pPr marL="1362456" indent="-137160" defTabSz="914400">
              <a:lnSpc>
                <a:spcPct val="90000"/>
              </a:lnSpc>
              <a:spcBef>
                <a:spcPts val="200"/>
              </a:spcBef>
              <a:spcAft>
                <a:spcPts val="400"/>
              </a:spcAft>
              <a:buClr>
                <a:schemeClr val="accent2"/>
              </a:buClr>
              <a:buFont typeface="Wingdings 3" pitchFamily="18" charset="2"/>
              <a:buChar char=""/>
              <a:defRPr sz="1400"/>
            </a:lvl9pPr>
          </a:lstStyle>
          <a:p>
            <a:pPr marL="0" indent="0">
              <a:buNone/>
            </a:pPr>
            <a:r>
              <a:rPr lang="pt-BR" dirty="0"/>
              <a:t>(1)</a:t>
            </a:r>
          </a:p>
        </p:txBody>
      </p:sp>
      <p:sp>
        <p:nvSpPr>
          <p:cNvPr id="4" name="Espaço Reservado para Número de Slide 3">
            <a:extLst>
              <a:ext uri="{FF2B5EF4-FFF2-40B4-BE49-F238E27FC236}">
                <a16:creationId xmlns:a16="http://schemas.microsoft.com/office/drawing/2014/main" id="{1BC61111-DD72-641F-92C8-593F7711A626}"/>
              </a:ext>
            </a:extLst>
          </p:cNvPr>
          <p:cNvSpPr>
            <a:spLocks noGrp="1"/>
          </p:cNvSpPr>
          <p:nvPr>
            <p:ph type="sldNum" sz="quarter" idx="12"/>
          </p:nvPr>
        </p:nvSpPr>
        <p:spPr/>
        <p:txBody>
          <a:bodyPr/>
          <a:lstStyle/>
          <a:p>
            <a:r>
              <a:rPr lang="en-US" dirty="0"/>
              <a:t>Slide </a:t>
            </a:r>
            <a:fld id="{4FAB73BC-B049-4115-A692-8D63A059BFB8}" type="slidenum">
              <a:rPr lang="en-US" smtClean="0"/>
              <a:pPr/>
              <a:t>33</a:t>
            </a:fld>
            <a:r>
              <a:rPr lang="en-US" dirty="0"/>
              <a:t> of 50</a:t>
            </a:r>
          </a:p>
        </p:txBody>
      </p:sp>
    </p:spTree>
    <p:extLst>
      <p:ext uri="{BB962C8B-B14F-4D97-AF65-F5344CB8AC3E}">
        <p14:creationId xmlns:p14="http://schemas.microsoft.com/office/powerpoint/2010/main" val="2673002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596E30-B792-6E95-6C05-2A23EA176F0C}"/>
              </a:ext>
            </a:extLst>
          </p:cNvPr>
          <p:cNvSpPr>
            <a:spLocks noGrp="1"/>
          </p:cNvSpPr>
          <p:nvPr>
            <p:ph type="title"/>
          </p:nvPr>
        </p:nvSpPr>
        <p:spPr/>
        <p:txBody>
          <a:bodyPr/>
          <a:lstStyle/>
          <a:p>
            <a:r>
              <a:rPr lang="pt-BR" dirty="0" err="1"/>
              <a:t>scenario</a:t>
            </a:r>
            <a:r>
              <a:rPr lang="pt-BR" dirty="0"/>
              <a:t> 1 - training</a:t>
            </a:r>
          </a:p>
        </p:txBody>
      </p:sp>
      <p:sp>
        <p:nvSpPr>
          <p:cNvPr id="3" name="Espaço Reservado para Conteúdo 2">
            <a:extLst>
              <a:ext uri="{FF2B5EF4-FFF2-40B4-BE49-F238E27FC236}">
                <a16:creationId xmlns:a16="http://schemas.microsoft.com/office/drawing/2014/main" id="{269578CB-6730-73A6-64E3-F5438994001D}"/>
              </a:ext>
            </a:extLst>
          </p:cNvPr>
          <p:cNvSpPr>
            <a:spLocks noGrp="1"/>
          </p:cNvSpPr>
          <p:nvPr>
            <p:ph idx="1"/>
          </p:nvPr>
        </p:nvSpPr>
        <p:spPr>
          <a:xfrm>
            <a:off x="349390" y="2001911"/>
            <a:ext cx="5660794" cy="4718057"/>
          </a:xfrm>
        </p:spPr>
        <p:txBody>
          <a:bodyPr>
            <a:normAutofit lnSpcReduction="10000"/>
          </a:bodyPr>
          <a:lstStyle/>
          <a:p>
            <a:r>
              <a:rPr lang="en-US" sz="1800" dirty="0"/>
              <a:t>Train an agent to read all localization-based vehicle sensors and infer based on them the localization of all vehicles in the map, in “Town 02” (smaller map).</a:t>
            </a:r>
          </a:p>
          <a:p>
            <a:pPr>
              <a:buFont typeface="Arial" panose="020B0604020202020204" pitchFamily="34" charset="0"/>
              <a:buChar char="•"/>
              <a:tabLst>
                <a:tab pos="3048000" algn="l"/>
              </a:tabLst>
            </a:pPr>
            <a:r>
              <a:rPr lang="en-US" sz="1800" b="1"/>
              <a:t> Step </a:t>
            </a:r>
            <a:r>
              <a:rPr lang="en-US" sz="1800" b="1" dirty="0"/>
              <a:t>1 - Single moving agent w/o restarts and high GNSS error in Town 01 </a:t>
            </a:r>
          </a:p>
          <a:p>
            <a:pPr>
              <a:buFont typeface="Arial" panose="020B0604020202020204" pitchFamily="34" charset="0"/>
              <a:buChar char="•"/>
            </a:pPr>
            <a:r>
              <a:rPr lang="en-US" sz="1800" b="1" dirty="0"/>
              <a:t> Step 2 - </a:t>
            </a:r>
            <a:r>
              <a:rPr lang="en-US" sz="1800" dirty="0"/>
              <a:t>Single moving agent w/o restarts and high GNSS error in </a:t>
            </a:r>
            <a:r>
              <a:rPr lang="en-US" sz="1800" b="1" dirty="0"/>
              <a:t>Town 02</a:t>
            </a:r>
          </a:p>
          <a:p>
            <a:pPr>
              <a:buFont typeface="Arial" panose="020B0604020202020204" pitchFamily="34" charset="0"/>
              <a:buChar char="•"/>
            </a:pPr>
            <a:r>
              <a:rPr lang="en-US" sz="1800" b="1" dirty="0"/>
              <a:t> Step 3 - </a:t>
            </a:r>
            <a:r>
              <a:rPr lang="en-US" sz="1800" dirty="0"/>
              <a:t>Single moving vehicle w/o restarts and high GNSS error in </a:t>
            </a:r>
            <a:r>
              <a:rPr lang="en-US" sz="1800" b="1" dirty="0"/>
              <a:t>gradually changing maps</a:t>
            </a:r>
          </a:p>
          <a:p>
            <a:pPr>
              <a:buFont typeface="Arial" panose="020B0604020202020204" pitchFamily="34" charset="0"/>
              <a:buChar char="•"/>
            </a:pPr>
            <a:r>
              <a:rPr lang="en-US" sz="1800" dirty="0"/>
              <a:t> </a:t>
            </a:r>
            <a:r>
              <a:rPr lang="en-US" sz="1800" b="1" dirty="0"/>
              <a:t>Step 4 - </a:t>
            </a:r>
            <a:r>
              <a:rPr lang="en-US" sz="1800" dirty="0"/>
              <a:t>Single moving vehicle w/o restarts and high GNSS error in </a:t>
            </a:r>
            <a:r>
              <a:rPr lang="en-US" sz="1800" b="1" dirty="0"/>
              <a:t>Town 02</a:t>
            </a:r>
          </a:p>
          <a:p>
            <a:pPr>
              <a:buFont typeface="Arial" panose="020B0604020202020204" pitchFamily="34" charset="0"/>
              <a:buChar char="•"/>
            </a:pPr>
            <a:r>
              <a:rPr lang="en-US" sz="1800" dirty="0"/>
              <a:t> </a:t>
            </a:r>
            <a:r>
              <a:rPr lang="en-US" sz="1800" b="1" dirty="0"/>
              <a:t>Step 5 - </a:t>
            </a:r>
            <a:r>
              <a:rPr lang="en-US" sz="1800" dirty="0"/>
              <a:t>Single moving agent </a:t>
            </a:r>
            <a:r>
              <a:rPr lang="en-US" sz="1800" b="1" dirty="0"/>
              <a:t>w/ restarts </a:t>
            </a:r>
            <a:r>
              <a:rPr lang="en-US" sz="1800" dirty="0"/>
              <a:t>and high GNSS error in Town 02</a:t>
            </a:r>
          </a:p>
          <a:p>
            <a:pPr>
              <a:buFont typeface="Arial" panose="020B0604020202020204" pitchFamily="34" charset="0"/>
              <a:buChar char="•"/>
            </a:pPr>
            <a:r>
              <a:rPr lang="en-US" sz="1800" b="1" dirty="0"/>
              <a:t> Step 6 - </a:t>
            </a:r>
            <a:r>
              <a:rPr lang="en-US" sz="1800" dirty="0"/>
              <a:t>Single moving agent w/ restarts and </a:t>
            </a:r>
            <a:r>
              <a:rPr lang="en-US" sz="1800" b="1" dirty="0"/>
              <a:t>low GNSS error </a:t>
            </a:r>
            <a:r>
              <a:rPr lang="en-US" sz="1800" dirty="0"/>
              <a:t>in Town 02</a:t>
            </a:r>
          </a:p>
        </p:txBody>
      </p:sp>
      <p:sp>
        <p:nvSpPr>
          <p:cNvPr id="6" name="Espaço Reservado para Número de Slide 5">
            <a:extLst>
              <a:ext uri="{FF2B5EF4-FFF2-40B4-BE49-F238E27FC236}">
                <a16:creationId xmlns:a16="http://schemas.microsoft.com/office/drawing/2014/main" id="{6F674121-2300-9618-690C-7380FD0987FC}"/>
              </a:ext>
            </a:extLst>
          </p:cNvPr>
          <p:cNvSpPr>
            <a:spLocks noGrp="1"/>
          </p:cNvSpPr>
          <p:nvPr>
            <p:ph type="sldNum" sz="quarter" idx="12"/>
          </p:nvPr>
        </p:nvSpPr>
        <p:spPr/>
        <p:txBody>
          <a:bodyPr/>
          <a:lstStyle/>
          <a:p>
            <a:r>
              <a:rPr lang="en-US" dirty="0"/>
              <a:t>Slide </a:t>
            </a:r>
            <a:fld id="{4FAB73BC-B049-4115-A692-8D63A059BFB8}" type="slidenum">
              <a:rPr lang="en-US" smtClean="0"/>
              <a:pPr/>
              <a:t>34</a:t>
            </a:fld>
            <a:r>
              <a:rPr lang="en-US" dirty="0"/>
              <a:t> of 50</a:t>
            </a:r>
          </a:p>
        </p:txBody>
      </p:sp>
      <p:pic>
        <p:nvPicPr>
          <p:cNvPr id="7" name="Imagem 6">
            <a:extLst>
              <a:ext uri="{FF2B5EF4-FFF2-40B4-BE49-F238E27FC236}">
                <a16:creationId xmlns:a16="http://schemas.microsoft.com/office/drawing/2014/main" id="{BA41A2EF-98A4-195A-6B8C-1B6B74C38975}"/>
              </a:ext>
            </a:extLst>
          </p:cNvPr>
          <p:cNvPicPr>
            <a:picLocks noChangeAspect="1"/>
          </p:cNvPicPr>
          <p:nvPr/>
        </p:nvPicPr>
        <p:blipFill>
          <a:blip r:embed="rId3"/>
          <a:stretch>
            <a:fillRect/>
          </a:stretch>
        </p:blipFill>
        <p:spPr>
          <a:xfrm>
            <a:off x="5992652" y="914398"/>
            <a:ext cx="6040799" cy="5534894"/>
          </a:xfrm>
          <a:prstGeom prst="rect">
            <a:avLst/>
          </a:prstGeom>
        </p:spPr>
      </p:pic>
    </p:spTree>
    <p:extLst>
      <p:ext uri="{BB962C8B-B14F-4D97-AF65-F5344CB8AC3E}">
        <p14:creationId xmlns:p14="http://schemas.microsoft.com/office/powerpoint/2010/main" val="1576214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596E30-B792-6E95-6C05-2A23EA176F0C}"/>
              </a:ext>
            </a:extLst>
          </p:cNvPr>
          <p:cNvSpPr>
            <a:spLocks noGrp="1"/>
          </p:cNvSpPr>
          <p:nvPr>
            <p:ph type="title"/>
          </p:nvPr>
        </p:nvSpPr>
        <p:spPr/>
        <p:txBody>
          <a:bodyPr/>
          <a:lstStyle/>
          <a:p>
            <a:r>
              <a:rPr lang="pt-BR" dirty="0" err="1"/>
              <a:t>scenario</a:t>
            </a:r>
            <a:r>
              <a:rPr lang="pt-BR" dirty="0"/>
              <a:t> 1 </a:t>
            </a:r>
            <a:r>
              <a:rPr lang="pt-BR" dirty="0" err="1"/>
              <a:t>results</a:t>
            </a:r>
            <a:endParaRPr lang="pt-BR" dirty="0"/>
          </a:p>
        </p:txBody>
      </p:sp>
      <p:sp>
        <p:nvSpPr>
          <p:cNvPr id="4" name="CaixaDeTexto 3">
            <a:extLst>
              <a:ext uri="{FF2B5EF4-FFF2-40B4-BE49-F238E27FC236}">
                <a16:creationId xmlns:a16="http://schemas.microsoft.com/office/drawing/2014/main" id="{E017306C-AE8A-5093-89BB-53411F632B25}"/>
              </a:ext>
            </a:extLst>
          </p:cNvPr>
          <p:cNvSpPr txBox="1"/>
          <p:nvPr/>
        </p:nvSpPr>
        <p:spPr>
          <a:xfrm>
            <a:off x="9486989" y="4400252"/>
            <a:ext cx="1631729" cy="369332"/>
          </a:xfrm>
          <a:prstGeom prst="rect">
            <a:avLst/>
          </a:prstGeom>
          <a:noFill/>
        </p:spPr>
        <p:txBody>
          <a:bodyPr wrap="none" rtlCol="0">
            <a:spAutoFit/>
          </a:bodyPr>
          <a:lstStyle/>
          <a:p>
            <a:r>
              <a:rPr lang="pt-BR" dirty="0"/>
              <a:t>Noise </a:t>
            </a:r>
            <a:r>
              <a:rPr lang="pt-BR" dirty="0" err="1"/>
              <a:t>Reduction</a:t>
            </a:r>
            <a:endParaRPr lang="pt-BR" dirty="0"/>
          </a:p>
        </p:txBody>
      </p:sp>
      <p:sp>
        <p:nvSpPr>
          <p:cNvPr id="5" name="CaixaDeTexto 4">
            <a:extLst>
              <a:ext uri="{FF2B5EF4-FFF2-40B4-BE49-F238E27FC236}">
                <a16:creationId xmlns:a16="http://schemas.microsoft.com/office/drawing/2014/main" id="{2DF03F0D-9819-2495-066B-2DF9FC536BF2}"/>
              </a:ext>
            </a:extLst>
          </p:cNvPr>
          <p:cNvSpPr txBox="1"/>
          <p:nvPr/>
        </p:nvSpPr>
        <p:spPr>
          <a:xfrm>
            <a:off x="3227784" y="1926056"/>
            <a:ext cx="2376163" cy="369332"/>
          </a:xfrm>
          <a:prstGeom prst="rect">
            <a:avLst/>
          </a:prstGeom>
          <a:noFill/>
        </p:spPr>
        <p:txBody>
          <a:bodyPr wrap="none" rtlCol="0">
            <a:spAutoFit/>
          </a:bodyPr>
          <a:lstStyle/>
          <a:p>
            <a:r>
              <a:rPr lang="pt-BR" dirty="0" err="1"/>
              <a:t>Multi-agent</a:t>
            </a:r>
            <a:r>
              <a:rPr lang="pt-BR" dirty="0"/>
              <a:t> </a:t>
            </a:r>
            <a:r>
              <a:rPr lang="pt-BR" dirty="0" err="1"/>
              <a:t>Localization</a:t>
            </a:r>
            <a:endParaRPr lang="pt-BR" dirty="0"/>
          </a:p>
        </p:txBody>
      </p:sp>
      <p:cxnSp>
        <p:nvCxnSpPr>
          <p:cNvPr id="8" name="Conector reto 7">
            <a:extLst>
              <a:ext uri="{FF2B5EF4-FFF2-40B4-BE49-F238E27FC236}">
                <a16:creationId xmlns:a16="http://schemas.microsoft.com/office/drawing/2014/main" id="{217D7F0B-A48F-1078-FCD1-0FE30349700B}"/>
              </a:ext>
            </a:extLst>
          </p:cNvPr>
          <p:cNvCxnSpPr>
            <a:cxnSpLocks/>
          </p:cNvCxnSpPr>
          <p:nvPr/>
        </p:nvCxnSpPr>
        <p:spPr>
          <a:xfrm>
            <a:off x="8252238" y="2171096"/>
            <a:ext cx="0" cy="4462617"/>
          </a:xfrm>
          <a:prstGeom prst="line">
            <a:avLst/>
          </a:prstGeom>
          <a:ln w="12700">
            <a:solidFill>
              <a:schemeClr val="tx1"/>
            </a:solidFill>
            <a:prstDash val="lgDash"/>
          </a:ln>
        </p:spPr>
        <p:style>
          <a:lnRef idx="1">
            <a:schemeClr val="dk1"/>
          </a:lnRef>
          <a:fillRef idx="0">
            <a:schemeClr val="dk1"/>
          </a:fillRef>
          <a:effectRef idx="0">
            <a:schemeClr val="dk1"/>
          </a:effectRef>
          <a:fontRef idx="minor">
            <a:schemeClr val="tx1"/>
          </a:fontRef>
        </p:style>
      </p:cxnSp>
      <p:sp>
        <p:nvSpPr>
          <p:cNvPr id="10" name="Espaço Reservado para Número de Slide 9">
            <a:extLst>
              <a:ext uri="{FF2B5EF4-FFF2-40B4-BE49-F238E27FC236}">
                <a16:creationId xmlns:a16="http://schemas.microsoft.com/office/drawing/2014/main" id="{0C406548-5582-2534-812F-01DE4AA02222}"/>
              </a:ext>
            </a:extLst>
          </p:cNvPr>
          <p:cNvSpPr>
            <a:spLocks noGrp="1"/>
          </p:cNvSpPr>
          <p:nvPr>
            <p:ph type="sldNum" sz="quarter" idx="12"/>
          </p:nvPr>
        </p:nvSpPr>
        <p:spPr/>
        <p:txBody>
          <a:bodyPr/>
          <a:lstStyle/>
          <a:p>
            <a:r>
              <a:rPr lang="en-US" dirty="0"/>
              <a:t>Slide </a:t>
            </a:r>
            <a:fld id="{4FAB73BC-B049-4115-A692-8D63A059BFB8}" type="slidenum">
              <a:rPr lang="en-US" smtClean="0"/>
              <a:pPr/>
              <a:t>35</a:t>
            </a:fld>
            <a:r>
              <a:rPr lang="en-US" dirty="0"/>
              <a:t> of 50</a:t>
            </a:r>
          </a:p>
        </p:txBody>
      </p:sp>
      <p:cxnSp>
        <p:nvCxnSpPr>
          <p:cNvPr id="13" name="Conector reto 12">
            <a:extLst>
              <a:ext uri="{FF2B5EF4-FFF2-40B4-BE49-F238E27FC236}">
                <a16:creationId xmlns:a16="http://schemas.microsoft.com/office/drawing/2014/main" id="{8CA350E5-1333-28C8-BBAC-E3BB6FD4F9F9}"/>
              </a:ext>
            </a:extLst>
          </p:cNvPr>
          <p:cNvCxnSpPr>
            <a:cxnSpLocks/>
          </p:cNvCxnSpPr>
          <p:nvPr/>
        </p:nvCxnSpPr>
        <p:spPr>
          <a:xfrm flipH="1">
            <a:off x="8332140" y="4243479"/>
            <a:ext cx="3738814" cy="0"/>
          </a:xfrm>
          <a:prstGeom prst="line">
            <a:avLst/>
          </a:prstGeom>
          <a:ln w="12700">
            <a:solidFill>
              <a:schemeClr val="tx1"/>
            </a:solidFill>
            <a:prstDash val="lgDash"/>
          </a:ln>
        </p:spPr>
        <p:style>
          <a:lnRef idx="1">
            <a:schemeClr val="dk1"/>
          </a:lnRef>
          <a:fillRef idx="0">
            <a:schemeClr val="dk1"/>
          </a:fillRef>
          <a:effectRef idx="0">
            <a:schemeClr val="dk1"/>
          </a:effectRef>
          <a:fontRef idx="minor">
            <a:schemeClr val="tx1"/>
          </a:fontRef>
        </p:style>
      </p:cxnSp>
      <p:sp>
        <p:nvSpPr>
          <p:cNvPr id="18" name="CaixaDeTexto 17">
            <a:extLst>
              <a:ext uri="{FF2B5EF4-FFF2-40B4-BE49-F238E27FC236}">
                <a16:creationId xmlns:a16="http://schemas.microsoft.com/office/drawing/2014/main" id="{3D90A53E-0F67-270F-7268-3F604FD2F34B}"/>
              </a:ext>
            </a:extLst>
          </p:cNvPr>
          <p:cNvSpPr txBox="1"/>
          <p:nvPr/>
        </p:nvSpPr>
        <p:spPr>
          <a:xfrm>
            <a:off x="9057209" y="1926056"/>
            <a:ext cx="2310248" cy="369332"/>
          </a:xfrm>
          <a:prstGeom prst="rect">
            <a:avLst/>
          </a:prstGeom>
          <a:noFill/>
        </p:spPr>
        <p:txBody>
          <a:bodyPr wrap="none" rtlCol="0">
            <a:spAutoFit/>
          </a:bodyPr>
          <a:lstStyle/>
          <a:p>
            <a:r>
              <a:rPr lang="pt-BR" dirty="0"/>
              <a:t>DRL </a:t>
            </a:r>
            <a:r>
              <a:rPr lang="pt-BR" dirty="0" err="1"/>
              <a:t>vs</a:t>
            </a:r>
            <a:r>
              <a:rPr lang="pt-BR" dirty="0"/>
              <a:t> EKF </a:t>
            </a:r>
            <a:r>
              <a:rPr lang="pt-BR" dirty="0" err="1"/>
              <a:t>Comparison</a:t>
            </a:r>
            <a:endParaRPr lang="pt-BR" dirty="0"/>
          </a:p>
        </p:txBody>
      </p:sp>
    </p:spTree>
    <p:extLst>
      <p:ext uri="{BB962C8B-B14F-4D97-AF65-F5344CB8AC3E}">
        <p14:creationId xmlns:p14="http://schemas.microsoft.com/office/powerpoint/2010/main" val="4033673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596E30-B792-6E95-6C05-2A23EA176F0C}"/>
              </a:ext>
            </a:extLst>
          </p:cNvPr>
          <p:cNvSpPr>
            <a:spLocks noGrp="1"/>
          </p:cNvSpPr>
          <p:nvPr>
            <p:ph type="title"/>
          </p:nvPr>
        </p:nvSpPr>
        <p:spPr/>
        <p:txBody>
          <a:bodyPr/>
          <a:lstStyle/>
          <a:p>
            <a:r>
              <a:rPr lang="pt-BR" dirty="0" err="1"/>
              <a:t>scenario</a:t>
            </a:r>
            <a:r>
              <a:rPr lang="pt-BR" dirty="0"/>
              <a:t> 1 – EKF </a:t>
            </a:r>
            <a:r>
              <a:rPr lang="pt-BR" dirty="0" err="1"/>
              <a:t>vs</a:t>
            </a:r>
            <a:r>
              <a:rPr lang="pt-BR" dirty="0"/>
              <a:t> DRL</a:t>
            </a:r>
          </a:p>
        </p:txBody>
      </p:sp>
      <p:sp>
        <p:nvSpPr>
          <p:cNvPr id="6" name="Espaço Reservado para Número de Slide 5">
            <a:extLst>
              <a:ext uri="{FF2B5EF4-FFF2-40B4-BE49-F238E27FC236}">
                <a16:creationId xmlns:a16="http://schemas.microsoft.com/office/drawing/2014/main" id="{6F674121-2300-9618-690C-7380FD0987FC}"/>
              </a:ext>
            </a:extLst>
          </p:cNvPr>
          <p:cNvSpPr>
            <a:spLocks noGrp="1"/>
          </p:cNvSpPr>
          <p:nvPr>
            <p:ph type="sldNum" sz="quarter" idx="12"/>
          </p:nvPr>
        </p:nvSpPr>
        <p:spPr/>
        <p:txBody>
          <a:bodyPr/>
          <a:lstStyle/>
          <a:p>
            <a:r>
              <a:rPr lang="en-US" dirty="0"/>
              <a:t>Slide </a:t>
            </a:r>
            <a:fld id="{4FAB73BC-B049-4115-A692-8D63A059BFB8}" type="slidenum">
              <a:rPr lang="en-US" smtClean="0"/>
              <a:pPr/>
              <a:t>36</a:t>
            </a:fld>
            <a:r>
              <a:rPr lang="en-US" dirty="0"/>
              <a:t> of 50</a:t>
            </a:r>
          </a:p>
        </p:txBody>
      </p:sp>
      <p:pic>
        <p:nvPicPr>
          <p:cNvPr id="9" name="Imagem 8">
            <a:extLst>
              <a:ext uri="{FF2B5EF4-FFF2-40B4-BE49-F238E27FC236}">
                <a16:creationId xmlns:a16="http://schemas.microsoft.com/office/drawing/2014/main" id="{ACDD4FB3-1CF4-0451-1FDB-EDF09428C2B0}"/>
              </a:ext>
            </a:extLst>
          </p:cNvPr>
          <p:cNvPicPr>
            <a:picLocks noChangeAspect="1"/>
          </p:cNvPicPr>
          <p:nvPr/>
        </p:nvPicPr>
        <p:blipFill>
          <a:blip r:embed="rId3"/>
          <a:stretch>
            <a:fillRect/>
          </a:stretch>
        </p:blipFill>
        <p:spPr>
          <a:xfrm>
            <a:off x="3159384" y="1802485"/>
            <a:ext cx="5873232" cy="5037426"/>
          </a:xfrm>
          <a:prstGeom prst="rect">
            <a:avLst/>
          </a:prstGeom>
        </p:spPr>
      </p:pic>
    </p:spTree>
    <p:extLst>
      <p:ext uri="{BB962C8B-B14F-4D97-AF65-F5344CB8AC3E}">
        <p14:creationId xmlns:p14="http://schemas.microsoft.com/office/powerpoint/2010/main" val="3337405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596E30-B792-6E95-6C05-2A23EA176F0C}"/>
              </a:ext>
            </a:extLst>
          </p:cNvPr>
          <p:cNvSpPr>
            <a:spLocks noGrp="1"/>
          </p:cNvSpPr>
          <p:nvPr>
            <p:ph type="title"/>
          </p:nvPr>
        </p:nvSpPr>
        <p:spPr/>
        <p:txBody>
          <a:bodyPr/>
          <a:lstStyle/>
          <a:p>
            <a:r>
              <a:rPr lang="pt-BR" dirty="0" err="1"/>
              <a:t>scenario</a:t>
            </a:r>
            <a:r>
              <a:rPr lang="pt-BR" dirty="0"/>
              <a:t> 2 - training</a:t>
            </a:r>
          </a:p>
        </p:txBody>
      </p:sp>
      <p:sp>
        <p:nvSpPr>
          <p:cNvPr id="3" name="Espaço Reservado para Conteúdo 2">
            <a:extLst>
              <a:ext uri="{FF2B5EF4-FFF2-40B4-BE49-F238E27FC236}">
                <a16:creationId xmlns:a16="http://schemas.microsoft.com/office/drawing/2014/main" id="{269578CB-6730-73A6-64E3-F5438994001D}"/>
              </a:ext>
            </a:extLst>
          </p:cNvPr>
          <p:cNvSpPr>
            <a:spLocks noGrp="1"/>
          </p:cNvSpPr>
          <p:nvPr>
            <p:ph idx="1"/>
          </p:nvPr>
        </p:nvSpPr>
        <p:spPr>
          <a:xfrm>
            <a:off x="204185" y="1726809"/>
            <a:ext cx="5779365" cy="4900370"/>
          </a:xfrm>
        </p:spPr>
        <p:txBody>
          <a:bodyPr>
            <a:noAutofit/>
          </a:bodyPr>
          <a:lstStyle/>
          <a:p>
            <a:r>
              <a:rPr lang="en-US" sz="1800" dirty="0"/>
              <a:t>Train the agent to successfully cover the malfunctioning of the GNSS sensor for a short period of time, based on other sensor readings, providing fairly accurate predictions w/o this sensor, in “Town 02” (smaller map).</a:t>
            </a:r>
          </a:p>
          <a:p>
            <a:pPr>
              <a:buFont typeface="Arial" panose="020B0604020202020204" pitchFamily="34" charset="0"/>
              <a:buChar char="•"/>
            </a:pPr>
            <a:r>
              <a:rPr lang="en-US" sz="1800" b="1" dirty="0"/>
              <a:t> Step 1 - Single moving agent w/o restarts and high GNSS error in Town 01</a:t>
            </a:r>
          </a:p>
          <a:p>
            <a:pPr>
              <a:buFont typeface="Arial" panose="020B0604020202020204" pitchFamily="34" charset="0"/>
              <a:buChar char="•"/>
            </a:pPr>
            <a:r>
              <a:rPr lang="en-US" sz="1800" dirty="0"/>
              <a:t> </a:t>
            </a:r>
            <a:r>
              <a:rPr lang="en-US" sz="1800" b="1" dirty="0"/>
              <a:t>Step 2 - </a:t>
            </a:r>
            <a:r>
              <a:rPr lang="en-US" sz="1800" dirty="0"/>
              <a:t>Single moving agent w/o restarts and high GNSS error in </a:t>
            </a:r>
            <a:r>
              <a:rPr lang="en-US" sz="1800" b="1" dirty="0"/>
              <a:t>Town 02</a:t>
            </a:r>
          </a:p>
          <a:p>
            <a:pPr>
              <a:buFont typeface="Arial" panose="020B0604020202020204" pitchFamily="34" charset="0"/>
              <a:buChar char="•"/>
            </a:pPr>
            <a:r>
              <a:rPr lang="pt-BR" sz="1800" b="1" dirty="0"/>
              <a:t> </a:t>
            </a:r>
            <a:r>
              <a:rPr lang="en-US" sz="1800" b="1" dirty="0"/>
              <a:t>Step 3 - </a:t>
            </a:r>
            <a:r>
              <a:rPr lang="en-US" sz="1800" dirty="0"/>
              <a:t>Single moving vehicle w/o restarts and high GNSS error in </a:t>
            </a:r>
            <a:r>
              <a:rPr lang="en-US" sz="1800" b="1" dirty="0"/>
              <a:t>gradually changing maps</a:t>
            </a:r>
          </a:p>
          <a:p>
            <a:pPr>
              <a:buFont typeface="Arial" panose="020B0604020202020204" pitchFamily="34" charset="0"/>
              <a:buChar char="•"/>
            </a:pPr>
            <a:r>
              <a:rPr lang="en-US" sz="1800" dirty="0"/>
              <a:t> </a:t>
            </a:r>
            <a:r>
              <a:rPr lang="en-US" sz="1800" b="1" dirty="0"/>
              <a:t>Step 4 - </a:t>
            </a:r>
            <a:r>
              <a:rPr lang="en-US" sz="1800" dirty="0"/>
              <a:t>Single moving vehicle w/o restarts and high GNSS error in </a:t>
            </a:r>
            <a:r>
              <a:rPr lang="en-US" sz="1800" b="1" dirty="0"/>
              <a:t>Town 02</a:t>
            </a:r>
          </a:p>
          <a:p>
            <a:pPr>
              <a:buFont typeface="Arial" panose="020B0604020202020204" pitchFamily="34" charset="0"/>
              <a:buChar char="•"/>
            </a:pPr>
            <a:r>
              <a:rPr lang="en-US" sz="1800" b="1" dirty="0"/>
              <a:t> Step 5 - </a:t>
            </a:r>
            <a:r>
              <a:rPr lang="en-US" sz="1800" dirty="0"/>
              <a:t>Single moving vehicle </a:t>
            </a:r>
            <a:r>
              <a:rPr lang="en-US" sz="1800" b="1" dirty="0"/>
              <a:t>w/ restarts</a:t>
            </a:r>
            <a:r>
              <a:rPr lang="en-US" sz="1800" dirty="0"/>
              <a:t>, </a:t>
            </a:r>
            <a:r>
              <a:rPr lang="en-US" sz="1800" b="1" dirty="0"/>
              <a:t>w/ GNSS blackout</a:t>
            </a:r>
            <a:r>
              <a:rPr lang="en-US" sz="1800" dirty="0"/>
              <a:t> and high GNSS error in Town 02</a:t>
            </a:r>
          </a:p>
          <a:p>
            <a:pPr>
              <a:buFont typeface="Arial" panose="020B0604020202020204" pitchFamily="34" charset="0"/>
              <a:buChar char="•"/>
            </a:pPr>
            <a:r>
              <a:rPr lang="en-US" sz="1800" dirty="0"/>
              <a:t> </a:t>
            </a:r>
            <a:r>
              <a:rPr lang="en-US" sz="1800" b="1" dirty="0"/>
              <a:t>Step 6 - </a:t>
            </a:r>
            <a:r>
              <a:rPr lang="en-US" sz="1800" dirty="0"/>
              <a:t>Single moving vehicle w/ restarts, w/ GNSS blackout and </a:t>
            </a:r>
            <a:r>
              <a:rPr lang="en-US" sz="1800" b="1" dirty="0"/>
              <a:t>low GNSS error</a:t>
            </a:r>
            <a:r>
              <a:rPr lang="en-US" sz="1800" dirty="0"/>
              <a:t> in Town 02</a:t>
            </a:r>
            <a:endParaRPr lang="pt-BR" sz="1800" dirty="0"/>
          </a:p>
        </p:txBody>
      </p:sp>
      <p:sp>
        <p:nvSpPr>
          <p:cNvPr id="6" name="Espaço Reservado para Número de Slide 5">
            <a:extLst>
              <a:ext uri="{FF2B5EF4-FFF2-40B4-BE49-F238E27FC236}">
                <a16:creationId xmlns:a16="http://schemas.microsoft.com/office/drawing/2014/main" id="{CF38B725-D967-91B0-19CD-570E545107C5}"/>
              </a:ext>
            </a:extLst>
          </p:cNvPr>
          <p:cNvSpPr>
            <a:spLocks noGrp="1"/>
          </p:cNvSpPr>
          <p:nvPr>
            <p:ph type="sldNum" sz="quarter" idx="12"/>
          </p:nvPr>
        </p:nvSpPr>
        <p:spPr/>
        <p:txBody>
          <a:bodyPr/>
          <a:lstStyle/>
          <a:p>
            <a:r>
              <a:rPr lang="en-US" dirty="0"/>
              <a:t>Slide </a:t>
            </a:r>
            <a:fld id="{4FAB73BC-B049-4115-A692-8D63A059BFB8}" type="slidenum">
              <a:rPr lang="en-US" smtClean="0"/>
              <a:pPr/>
              <a:t>37</a:t>
            </a:fld>
            <a:r>
              <a:rPr lang="en-US" dirty="0"/>
              <a:t> of 50</a:t>
            </a:r>
          </a:p>
        </p:txBody>
      </p:sp>
      <p:pic>
        <p:nvPicPr>
          <p:cNvPr id="7" name="Imagem 6">
            <a:extLst>
              <a:ext uri="{FF2B5EF4-FFF2-40B4-BE49-F238E27FC236}">
                <a16:creationId xmlns:a16="http://schemas.microsoft.com/office/drawing/2014/main" id="{41BFC37D-7832-A6FE-D332-377545E52A81}"/>
              </a:ext>
            </a:extLst>
          </p:cNvPr>
          <p:cNvPicPr>
            <a:picLocks noChangeAspect="1"/>
          </p:cNvPicPr>
          <p:nvPr/>
        </p:nvPicPr>
        <p:blipFill>
          <a:blip r:embed="rId3"/>
          <a:stretch>
            <a:fillRect/>
          </a:stretch>
        </p:blipFill>
        <p:spPr>
          <a:xfrm>
            <a:off x="6096000" y="939612"/>
            <a:ext cx="5992819" cy="5246065"/>
          </a:xfrm>
          <a:prstGeom prst="rect">
            <a:avLst/>
          </a:prstGeom>
        </p:spPr>
      </p:pic>
    </p:spTree>
    <p:extLst>
      <p:ext uri="{BB962C8B-B14F-4D97-AF65-F5344CB8AC3E}">
        <p14:creationId xmlns:p14="http://schemas.microsoft.com/office/powerpoint/2010/main" val="3980784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
            <a:extLst>
              <a:ext uri="{FF2B5EF4-FFF2-40B4-BE49-F238E27FC236}">
                <a16:creationId xmlns:a16="http://schemas.microsoft.com/office/drawing/2014/main" id="{CFAEF05E-4C39-80C8-1F92-1A5B34CC363F}"/>
              </a:ext>
            </a:extLst>
          </p:cNvPr>
          <p:cNvSpPr>
            <a:spLocks noGrp="1"/>
          </p:cNvSpPr>
          <p:nvPr>
            <p:ph type="title"/>
          </p:nvPr>
        </p:nvSpPr>
        <p:spPr>
          <a:xfrm>
            <a:off x="1024128" y="585216"/>
            <a:ext cx="9720072" cy="1499616"/>
          </a:xfrm>
        </p:spPr>
        <p:txBody>
          <a:bodyPr/>
          <a:lstStyle/>
          <a:p>
            <a:r>
              <a:rPr lang="pt-BR" dirty="0" err="1"/>
              <a:t>scenario</a:t>
            </a:r>
            <a:r>
              <a:rPr lang="pt-BR" dirty="0"/>
              <a:t> 2 </a:t>
            </a:r>
            <a:r>
              <a:rPr lang="pt-BR" dirty="0" err="1"/>
              <a:t>results</a:t>
            </a:r>
            <a:endParaRPr lang="pt-BR" dirty="0"/>
          </a:p>
        </p:txBody>
      </p:sp>
      <p:sp>
        <p:nvSpPr>
          <p:cNvPr id="2" name="CaixaDeTexto 1">
            <a:extLst>
              <a:ext uri="{FF2B5EF4-FFF2-40B4-BE49-F238E27FC236}">
                <a16:creationId xmlns:a16="http://schemas.microsoft.com/office/drawing/2014/main" id="{43ADA451-616C-457C-E9B5-AA726AA3C2EC}"/>
              </a:ext>
            </a:extLst>
          </p:cNvPr>
          <p:cNvSpPr txBox="1"/>
          <p:nvPr/>
        </p:nvSpPr>
        <p:spPr>
          <a:xfrm>
            <a:off x="1866852" y="2089094"/>
            <a:ext cx="1587294" cy="369332"/>
          </a:xfrm>
          <a:prstGeom prst="rect">
            <a:avLst/>
          </a:prstGeom>
          <a:noFill/>
        </p:spPr>
        <p:txBody>
          <a:bodyPr wrap="none" rtlCol="0">
            <a:spAutoFit/>
          </a:bodyPr>
          <a:lstStyle/>
          <a:p>
            <a:r>
              <a:rPr lang="pt-BR" dirty="0" err="1"/>
              <a:t>Good</a:t>
            </a:r>
            <a:r>
              <a:rPr lang="pt-BR" dirty="0"/>
              <a:t> </a:t>
            </a:r>
            <a:r>
              <a:rPr lang="pt-BR" dirty="0" err="1"/>
              <a:t>Behavior</a:t>
            </a:r>
            <a:endParaRPr lang="pt-BR" dirty="0"/>
          </a:p>
        </p:txBody>
      </p:sp>
      <p:sp>
        <p:nvSpPr>
          <p:cNvPr id="3" name="CaixaDeTexto 2">
            <a:extLst>
              <a:ext uri="{FF2B5EF4-FFF2-40B4-BE49-F238E27FC236}">
                <a16:creationId xmlns:a16="http://schemas.microsoft.com/office/drawing/2014/main" id="{09FDE72C-39C6-583E-4F34-153BF6FE21B6}"/>
              </a:ext>
            </a:extLst>
          </p:cNvPr>
          <p:cNvSpPr txBox="1"/>
          <p:nvPr/>
        </p:nvSpPr>
        <p:spPr>
          <a:xfrm>
            <a:off x="6502808" y="2084832"/>
            <a:ext cx="1420582" cy="369332"/>
          </a:xfrm>
          <a:prstGeom prst="rect">
            <a:avLst/>
          </a:prstGeom>
          <a:noFill/>
        </p:spPr>
        <p:txBody>
          <a:bodyPr wrap="none" rtlCol="0">
            <a:spAutoFit/>
          </a:bodyPr>
          <a:lstStyle/>
          <a:p>
            <a:r>
              <a:rPr lang="pt-BR" dirty="0" err="1"/>
              <a:t>Bad</a:t>
            </a:r>
            <a:r>
              <a:rPr lang="pt-BR" dirty="0"/>
              <a:t> </a:t>
            </a:r>
            <a:r>
              <a:rPr lang="pt-BR" dirty="0" err="1"/>
              <a:t>Behavior</a:t>
            </a:r>
            <a:endParaRPr lang="pt-BR" dirty="0"/>
          </a:p>
        </p:txBody>
      </p:sp>
      <p:cxnSp>
        <p:nvCxnSpPr>
          <p:cNvPr id="5" name="Conector reto 4">
            <a:extLst>
              <a:ext uri="{FF2B5EF4-FFF2-40B4-BE49-F238E27FC236}">
                <a16:creationId xmlns:a16="http://schemas.microsoft.com/office/drawing/2014/main" id="{4570EE00-2DD0-13C3-A0D1-C75DE2ED510C}"/>
              </a:ext>
            </a:extLst>
          </p:cNvPr>
          <p:cNvCxnSpPr>
            <a:cxnSpLocks/>
          </p:cNvCxnSpPr>
          <p:nvPr/>
        </p:nvCxnSpPr>
        <p:spPr>
          <a:xfrm>
            <a:off x="4641287" y="2084832"/>
            <a:ext cx="0" cy="4462617"/>
          </a:xfrm>
          <a:prstGeom prst="line">
            <a:avLst/>
          </a:prstGeom>
          <a:ln w="12700">
            <a:solidFill>
              <a:schemeClr val="tx1"/>
            </a:solidFill>
            <a:prstDash val="lgDash"/>
          </a:ln>
        </p:spPr>
        <p:style>
          <a:lnRef idx="1">
            <a:schemeClr val="dk1"/>
          </a:lnRef>
          <a:fillRef idx="0">
            <a:schemeClr val="dk1"/>
          </a:fillRef>
          <a:effectRef idx="0">
            <a:schemeClr val="dk1"/>
          </a:effectRef>
          <a:fontRef idx="minor">
            <a:schemeClr val="tx1"/>
          </a:fontRef>
        </p:style>
      </p:cxnSp>
      <p:sp>
        <p:nvSpPr>
          <p:cNvPr id="12" name="Espaço Reservado para Número de Slide 11">
            <a:extLst>
              <a:ext uri="{FF2B5EF4-FFF2-40B4-BE49-F238E27FC236}">
                <a16:creationId xmlns:a16="http://schemas.microsoft.com/office/drawing/2014/main" id="{B583C22F-3C98-CAEB-4C52-8B9C1510221A}"/>
              </a:ext>
            </a:extLst>
          </p:cNvPr>
          <p:cNvSpPr>
            <a:spLocks noGrp="1"/>
          </p:cNvSpPr>
          <p:nvPr>
            <p:ph type="sldNum" sz="quarter" idx="12"/>
          </p:nvPr>
        </p:nvSpPr>
        <p:spPr/>
        <p:txBody>
          <a:bodyPr/>
          <a:lstStyle/>
          <a:p>
            <a:r>
              <a:rPr lang="en-US" dirty="0"/>
              <a:t>Slide </a:t>
            </a:r>
            <a:fld id="{4FAB73BC-B049-4115-A692-8D63A059BFB8}" type="slidenum">
              <a:rPr lang="en-US" smtClean="0"/>
              <a:pPr/>
              <a:t>38</a:t>
            </a:fld>
            <a:r>
              <a:rPr lang="en-US" dirty="0"/>
              <a:t> of 50</a:t>
            </a:r>
          </a:p>
        </p:txBody>
      </p:sp>
      <p:cxnSp>
        <p:nvCxnSpPr>
          <p:cNvPr id="13" name="Conector reto 12">
            <a:extLst>
              <a:ext uri="{FF2B5EF4-FFF2-40B4-BE49-F238E27FC236}">
                <a16:creationId xmlns:a16="http://schemas.microsoft.com/office/drawing/2014/main" id="{C618AA78-7D2B-FFCE-ED38-E79360DD018B}"/>
              </a:ext>
            </a:extLst>
          </p:cNvPr>
          <p:cNvCxnSpPr>
            <a:cxnSpLocks/>
          </p:cNvCxnSpPr>
          <p:nvPr/>
        </p:nvCxnSpPr>
        <p:spPr>
          <a:xfrm>
            <a:off x="9479616" y="2094096"/>
            <a:ext cx="0" cy="4462617"/>
          </a:xfrm>
          <a:prstGeom prst="line">
            <a:avLst/>
          </a:prstGeom>
          <a:ln w="12700">
            <a:solidFill>
              <a:schemeClr val="tx1"/>
            </a:solidFill>
            <a:prstDash val="lgDash"/>
          </a:ln>
        </p:spPr>
        <p:style>
          <a:lnRef idx="1">
            <a:schemeClr val="dk1"/>
          </a:lnRef>
          <a:fillRef idx="0">
            <a:schemeClr val="dk1"/>
          </a:fillRef>
          <a:effectRef idx="0">
            <a:schemeClr val="dk1"/>
          </a:effectRef>
          <a:fontRef idx="minor">
            <a:schemeClr val="tx1"/>
          </a:fontRef>
        </p:style>
      </p:cxnSp>
      <p:sp>
        <p:nvSpPr>
          <p:cNvPr id="14" name="CaixaDeTexto 13">
            <a:extLst>
              <a:ext uri="{FF2B5EF4-FFF2-40B4-BE49-F238E27FC236}">
                <a16:creationId xmlns:a16="http://schemas.microsoft.com/office/drawing/2014/main" id="{9E865C35-160A-EE32-77FE-BDC9D47AB95A}"/>
              </a:ext>
            </a:extLst>
          </p:cNvPr>
          <p:cNvSpPr txBox="1"/>
          <p:nvPr/>
        </p:nvSpPr>
        <p:spPr>
          <a:xfrm>
            <a:off x="9669503" y="2084832"/>
            <a:ext cx="2310248" cy="369332"/>
          </a:xfrm>
          <a:prstGeom prst="rect">
            <a:avLst/>
          </a:prstGeom>
          <a:noFill/>
        </p:spPr>
        <p:txBody>
          <a:bodyPr wrap="none" rtlCol="0">
            <a:spAutoFit/>
          </a:bodyPr>
          <a:lstStyle/>
          <a:p>
            <a:r>
              <a:rPr lang="pt-BR" dirty="0"/>
              <a:t>DRL </a:t>
            </a:r>
            <a:r>
              <a:rPr lang="pt-BR" dirty="0" err="1"/>
              <a:t>vs</a:t>
            </a:r>
            <a:r>
              <a:rPr lang="pt-BR" dirty="0"/>
              <a:t> EKF </a:t>
            </a:r>
            <a:r>
              <a:rPr lang="pt-BR" dirty="0" err="1"/>
              <a:t>Comparison</a:t>
            </a:r>
            <a:endParaRPr lang="pt-BR" dirty="0"/>
          </a:p>
        </p:txBody>
      </p:sp>
    </p:spTree>
    <p:extLst>
      <p:ext uri="{BB962C8B-B14F-4D97-AF65-F5344CB8AC3E}">
        <p14:creationId xmlns:p14="http://schemas.microsoft.com/office/powerpoint/2010/main" val="1904963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596E30-B792-6E95-6C05-2A23EA176F0C}"/>
              </a:ext>
            </a:extLst>
          </p:cNvPr>
          <p:cNvSpPr>
            <a:spLocks noGrp="1"/>
          </p:cNvSpPr>
          <p:nvPr>
            <p:ph type="title"/>
          </p:nvPr>
        </p:nvSpPr>
        <p:spPr/>
        <p:txBody>
          <a:bodyPr/>
          <a:lstStyle/>
          <a:p>
            <a:r>
              <a:rPr lang="pt-BR" dirty="0" err="1"/>
              <a:t>scenario</a:t>
            </a:r>
            <a:r>
              <a:rPr lang="pt-BR" dirty="0"/>
              <a:t> 2 – EKF </a:t>
            </a:r>
            <a:r>
              <a:rPr lang="pt-BR" dirty="0" err="1"/>
              <a:t>vs</a:t>
            </a:r>
            <a:r>
              <a:rPr lang="pt-BR" dirty="0"/>
              <a:t> DRL</a:t>
            </a:r>
          </a:p>
        </p:txBody>
      </p:sp>
      <p:sp>
        <p:nvSpPr>
          <p:cNvPr id="6" name="Espaço Reservado para Número de Slide 5">
            <a:extLst>
              <a:ext uri="{FF2B5EF4-FFF2-40B4-BE49-F238E27FC236}">
                <a16:creationId xmlns:a16="http://schemas.microsoft.com/office/drawing/2014/main" id="{6F674121-2300-9618-690C-7380FD0987FC}"/>
              </a:ext>
            </a:extLst>
          </p:cNvPr>
          <p:cNvSpPr>
            <a:spLocks noGrp="1"/>
          </p:cNvSpPr>
          <p:nvPr>
            <p:ph type="sldNum" sz="quarter" idx="12"/>
          </p:nvPr>
        </p:nvSpPr>
        <p:spPr/>
        <p:txBody>
          <a:bodyPr/>
          <a:lstStyle/>
          <a:p>
            <a:r>
              <a:rPr lang="en-US" dirty="0"/>
              <a:t>Slide </a:t>
            </a:r>
            <a:fld id="{4FAB73BC-B049-4115-A692-8D63A059BFB8}" type="slidenum">
              <a:rPr lang="en-US" smtClean="0"/>
              <a:pPr/>
              <a:t>39</a:t>
            </a:fld>
            <a:r>
              <a:rPr lang="en-US" dirty="0"/>
              <a:t> of 50</a:t>
            </a:r>
          </a:p>
        </p:txBody>
      </p:sp>
      <p:pic>
        <p:nvPicPr>
          <p:cNvPr id="4" name="Imagem 3">
            <a:extLst>
              <a:ext uri="{FF2B5EF4-FFF2-40B4-BE49-F238E27FC236}">
                <a16:creationId xmlns:a16="http://schemas.microsoft.com/office/drawing/2014/main" id="{DDD15B28-129A-AC88-9F0B-9919F1D13F9B}"/>
              </a:ext>
            </a:extLst>
          </p:cNvPr>
          <p:cNvPicPr>
            <a:picLocks noChangeAspect="1"/>
          </p:cNvPicPr>
          <p:nvPr/>
        </p:nvPicPr>
        <p:blipFill rotWithShape="1">
          <a:blip r:embed="rId3"/>
          <a:srcRect r="535"/>
          <a:stretch/>
        </p:blipFill>
        <p:spPr>
          <a:xfrm>
            <a:off x="3462690" y="1778309"/>
            <a:ext cx="5482527" cy="5079691"/>
          </a:xfrm>
          <a:prstGeom prst="rect">
            <a:avLst/>
          </a:prstGeom>
        </p:spPr>
      </p:pic>
    </p:spTree>
    <p:extLst>
      <p:ext uri="{BB962C8B-B14F-4D97-AF65-F5344CB8AC3E}">
        <p14:creationId xmlns:p14="http://schemas.microsoft.com/office/powerpoint/2010/main" val="2542209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24128" y="585216"/>
            <a:ext cx="9443923" cy="1499616"/>
          </a:xfrm>
        </p:spPr>
        <p:txBody>
          <a:bodyPr/>
          <a:lstStyle/>
          <a:p>
            <a:r>
              <a:rPr lang="pt-BR" dirty="0" err="1"/>
              <a:t>technology</a:t>
            </a:r>
            <a:r>
              <a:rPr lang="pt-BR" dirty="0"/>
              <a:t> </a:t>
            </a:r>
            <a:r>
              <a:rPr lang="pt-BR" dirty="0" err="1"/>
              <a:t>evolution</a:t>
            </a:r>
            <a:endParaRPr lang="pt-BR" dirty="0"/>
          </a:p>
        </p:txBody>
      </p:sp>
      <p:pic>
        <p:nvPicPr>
          <p:cNvPr id="8" name="Imagem 7">
            <a:extLst>
              <a:ext uri="{FF2B5EF4-FFF2-40B4-BE49-F238E27FC236}">
                <a16:creationId xmlns:a16="http://schemas.microsoft.com/office/drawing/2014/main" id="{098C9287-8CB0-03E1-BBCC-2CB5612D8C52}"/>
              </a:ext>
            </a:extLst>
          </p:cNvPr>
          <p:cNvPicPr>
            <a:picLocks noChangeAspect="1"/>
          </p:cNvPicPr>
          <p:nvPr/>
        </p:nvPicPr>
        <p:blipFill>
          <a:blip r:embed="rId3"/>
          <a:stretch>
            <a:fillRect/>
          </a:stretch>
        </p:blipFill>
        <p:spPr>
          <a:xfrm>
            <a:off x="427839" y="2130240"/>
            <a:ext cx="6652469" cy="4334592"/>
          </a:xfrm>
          <a:prstGeom prst="rect">
            <a:avLst/>
          </a:prstGeom>
        </p:spPr>
      </p:pic>
      <p:pic>
        <p:nvPicPr>
          <p:cNvPr id="1026" name="Picture 2" descr="Uber self-driving car in fatal crash did not recognise pedestrian |  Financial Times">
            <a:extLst>
              <a:ext uri="{FF2B5EF4-FFF2-40B4-BE49-F238E27FC236}">
                <a16:creationId xmlns:a16="http://schemas.microsoft.com/office/drawing/2014/main" id="{9DACDED4-8D40-0D0E-E8C7-810402A519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4571" y="4277183"/>
            <a:ext cx="4072041" cy="2290524"/>
          </a:xfrm>
          <a:prstGeom prst="rect">
            <a:avLst/>
          </a:prstGeom>
          <a:noFill/>
          <a:extLst>
            <a:ext uri="{909E8E84-426E-40DD-AFC4-6F175D3DCCD1}">
              <a14:hiddenFill xmlns:a14="http://schemas.microsoft.com/office/drawing/2010/main">
                <a:solidFill>
                  <a:srgbClr val="FFFFFF"/>
                </a:solidFill>
              </a14:hiddenFill>
            </a:ext>
          </a:extLst>
        </p:spPr>
      </p:pic>
      <p:sp>
        <p:nvSpPr>
          <p:cNvPr id="5" name="Espaço Reservado para Número de Slide 4">
            <a:extLst>
              <a:ext uri="{FF2B5EF4-FFF2-40B4-BE49-F238E27FC236}">
                <a16:creationId xmlns:a16="http://schemas.microsoft.com/office/drawing/2014/main" id="{1D6E73F1-6D03-FFDB-E486-9E6DA5582BB8}"/>
              </a:ext>
            </a:extLst>
          </p:cNvPr>
          <p:cNvSpPr>
            <a:spLocks noGrp="1"/>
          </p:cNvSpPr>
          <p:nvPr>
            <p:ph type="sldNum" sz="quarter" idx="12"/>
          </p:nvPr>
        </p:nvSpPr>
        <p:spPr/>
        <p:txBody>
          <a:bodyPr/>
          <a:lstStyle/>
          <a:p>
            <a:r>
              <a:rPr lang="en-US" dirty="0"/>
              <a:t>Slide </a:t>
            </a:r>
            <a:fld id="{4FAB73BC-B049-4115-A692-8D63A059BFB8}" type="slidenum">
              <a:rPr lang="en-US" smtClean="0"/>
              <a:pPr/>
              <a:t>4</a:t>
            </a:fld>
            <a:r>
              <a:rPr lang="en-US" dirty="0"/>
              <a:t> of 50</a:t>
            </a:r>
          </a:p>
        </p:txBody>
      </p:sp>
      <p:pic>
        <p:nvPicPr>
          <p:cNvPr id="6" name="Imagem 5">
            <a:extLst>
              <a:ext uri="{FF2B5EF4-FFF2-40B4-BE49-F238E27FC236}">
                <a16:creationId xmlns:a16="http://schemas.microsoft.com/office/drawing/2014/main" id="{D355C3E9-571D-475B-FF8F-E6AD3399A1E5}"/>
              </a:ext>
            </a:extLst>
          </p:cNvPr>
          <p:cNvPicPr>
            <a:picLocks noChangeAspect="1"/>
          </p:cNvPicPr>
          <p:nvPr/>
        </p:nvPicPr>
        <p:blipFill>
          <a:blip r:embed="rId5"/>
          <a:stretch>
            <a:fillRect/>
          </a:stretch>
        </p:blipFill>
        <p:spPr>
          <a:xfrm>
            <a:off x="7544571" y="182186"/>
            <a:ext cx="4072041" cy="3937139"/>
          </a:xfrm>
          <a:prstGeom prst="rect">
            <a:avLst/>
          </a:prstGeom>
        </p:spPr>
      </p:pic>
    </p:spTree>
    <p:extLst>
      <p:ext uri="{BB962C8B-B14F-4D97-AF65-F5344CB8AC3E}">
        <p14:creationId xmlns:p14="http://schemas.microsoft.com/office/powerpoint/2010/main" val="2745096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596E30-B792-6E95-6C05-2A23EA176F0C}"/>
              </a:ext>
            </a:extLst>
          </p:cNvPr>
          <p:cNvSpPr>
            <a:spLocks noGrp="1"/>
          </p:cNvSpPr>
          <p:nvPr>
            <p:ph type="title"/>
          </p:nvPr>
        </p:nvSpPr>
        <p:spPr/>
        <p:txBody>
          <a:bodyPr/>
          <a:lstStyle/>
          <a:p>
            <a:r>
              <a:rPr lang="pt-BR" dirty="0" err="1"/>
              <a:t>scenario</a:t>
            </a:r>
            <a:r>
              <a:rPr lang="pt-BR" dirty="0"/>
              <a:t> 3 - training</a:t>
            </a:r>
          </a:p>
        </p:txBody>
      </p:sp>
      <p:sp>
        <p:nvSpPr>
          <p:cNvPr id="4" name="Espaço Reservado para Conteúdo 2">
            <a:extLst>
              <a:ext uri="{FF2B5EF4-FFF2-40B4-BE49-F238E27FC236}">
                <a16:creationId xmlns:a16="http://schemas.microsoft.com/office/drawing/2014/main" id="{B60C646E-DACE-E36E-6E74-AAA558848D14}"/>
              </a:ext>
            </a:extLst>
          </p:cNvPr>
          <p:cNvSpPr>
            <a:spLocks noGrp="1"/>
          </p:cNvSpPr>
          <p:nvPr>
            <p:ph idx="1"/>
          </p:nvPr>
        </p:nvSpPr>
        <p:spPr>
          <a:xfrm>
            <a:off x="204186" y="1717931"/>
            <a:ext cx="6107837" cy="5121980"/>
          </a:xfrm>
        </p:spPr>
        <p:txBody>
          <a:bodyPr>
            <a:noAutofit/>
          </a:bodyPr>
          <a:lstStyle/>
          <a:p>
            <a:r>
              <a:rPr lang="en-US" sz="1800" dirty="0"/>
              <a:t>Train the agent to successfully cover the malfunctioning of the IMU and SAS/WO sensors for a short period of time, based on the other sensor readings, providing fairly accurate predictions without these sensors, in “Town 02” (smaller map).</a:t>
            </a:r>
          </a:p>
          <a:p>
            <a:pPr>
              <a:buFont typeface="Arial" panose="020B0604020202020204" pitchFamily="34" charset="0"/>
              <a:buChar char="•"/>
            </a:pPr>
            <a:r>
              <a:rPr lang="en-US" sz="1800" b="1" dirty="0"/>
              <a:t> Step 1 - Single moving agent w/o restarts and high GNSS error in Town 01</a:t>
            </a:r>
          </a:p>
          <a:p>
            <a:pPr>
              <a:buFont typeface="Arial" panose="020B0604020202020204" pitchFamily="34" charset="0"/>
              <a:buChar char="•"/>
            </a:pPr>
            <a:r>
              <a:rPr lang="en-US" sz="1800" b="1" dirty="0"/>
              <a:t> Step 2 - </a:t>
            </a:r>
            <a:r>
              <a:rPr lang="en-US" sz="1800" dirty="0"/>
              <a:t>Single moving agent w/o restarts and high GNSS error in </a:t>
            </a:r>
            <a:r>
              <a:rPr lang="en-US" sz="1800" b="1" dirty="0"/>
              <a:t>Town 02</a:t>
            </a:r>
          </a:p>
          <a:p>
            <a:pPr>
              <a:buFont typeface="Arial" panose="020B0604020202020204" pitchFamily="34" charset="0"/>
              <a:buChar char="•"/>
            </a:pPr>
            <a:r>
              <a:rPr lang="en-US" sz="1800" b="1" dirty="0"/>
              <a:t> Step 3 - </a:t>
            </a:r>
            <a:r>
              <a:rPr lang="en-US" sz="1800" dirty="0"/>
              <a:t>Single moving vehicle w/o restarts and high GNSS error in </a:t>
            </a:r>
            <a:r>
              <a:rPr lang="en-US" sz="1800" b="1" dirty="0"/>
              <a:t>gradually changing maps</a:t>
            </a:r>
          </a:p>
          <a:p>
            <a:pPr>
              <a:buFont typeface="Arial" panose="020B0604020202020204" pitchFamily="34" charset="0"/>
              <a:buChar char="•"/>
            </a:pPr>
            <a:r>
              <a:rPr lang="en-US" sz="1800" b="1" dirty="0"/>
              <a:t> Step 4 - </a:t>
            </a:r>
            <a:r>
              <a:rPr lang="en-US" sz="1800" dirty="0"/>
              <a:t>Single moving vehicle w/o restarts and high GNSS error in </a:t>
            </a:r>
            <a:r>
              <a:rPr lang="en-US" sz="1800" b="1" dirty="0"/>
              <a:t>Town 02</a:t>
            </a:r>
          </a:p>
          <a:p>
            <a:pPr>
              <a:buFont typeface="Arial" panose="020B0604020202020204" pitchFamily="34" charset="0"/>
              <a:buChar char="•"/>
            </a:pPr>
            <a:r>
              <a:rPr lang="en-US" sz="1800" dirty="0"/>
              <a:t> </a:t>
            </a:r>
            <a:r>
              <a:rPr lang="en-US" sz="1800" b="1" dirty="0"/>
              <a:t>Step 5 - </a:t>
            </a:r>
            <a:r>
              <a:rPr lang="en-US" sz="1800" dirty="0"/>
              <a:t>Single moving vehicle </a:t>
            </a:r>
            <a:r>
              <a:rPr lang="en-US" sz="1800" b="1" dirty="0"/>
              <a:t>w/ restarts, w/ IMU and SAS/WO blackouts</a:t>
            </a:r>
            <a:r>
              <a:rPr lang="en-US" sz="1800" dirty="0"/>
              <a:t>, and high GNSS error in Town 02</a:t>
            </a:r>
          </a:p>
          <a:p>
            <a:pPr>
              <a:buFont typeface="Arial" panose="020B0604020202020204" pitchFamily="34" charset="0"/>
              <a:buChar char="•"/>
            </a:pPr>
            <a:r>
              <a:rPr lang="en-US" sz="1800" dirty="0"/>
              <a:t> </a:t>
            </a:r>
            <a:r>
              <a:rPr lang="en-US" sz="1800" b="1" dirty="0"/>
              <a:t>Step 6 - </a:t>
            </a:r>
            <a:r>
              <a:rPr lang="en-US" sz="1800" dirty="0"/>
              <a:t>Single moving vehicle w/ restarts, w/ IMU and SAS/WO blackouts and </a:t>
            </a:r>
            <a:r>
              <a:rPr lang="en-US" sz="1800" b="1" dirty="0"/>
              <a:t>low GNSS error </a:t>
            </a:r>
            <a:r>
              <a:rPr lang="en-US" sz="1800" dirty="0"/>
              <a:t>in Town 02</a:t>
            </a:r>
            <a:endParaRPr lang="pt-BR" sz="1800" dirty="0"/>
          </a:p>
        </p:txBody>
      </p:sp>
      <p:sp>
        <p:nvSpPr>
          <p:cNvPr id="5" name="Espaço Reservado para Número de Slide 4">
            <a:extLst>
              <a:ext uri="{FF2B5EF4-FFF2-40B4-BE49-F238E27FC236}">
                <a16:creationId xmlns:a16="http://schemas.microsoft.com/office/drawing/2014/main" id="{80F80F46-D7AB-BB5B-68EF-ED0C95F7BCCE}"/>
              </a:ext>
            </a:extLst>
          </p:cNvPr>
          <p:cNvSpPr>
            <a:spLocks noGrp="1"/>
          </p:cNvSpPr>
          <p:nvPr>
            <p:ph type="sldNum" sz="quarter" idx="12"/>
          </p:nvPr>
        </p:nvSpPr>
        <p:spPr/>
        <p:txBody>
          <a:bodyPr/>
          <a:lstStyle/>
          <a:p>
            <a:r>
              <a:rPr lang="en-US" dirty="0"/>
              <a:t>Slide </a:t>
            </a:r>
            <a:fld id="{4FAB73BC-B049-4115-A692-8D63A059BFB8}" type="slidenum">
              <a:rPr lang="en-US" smtClean="0"/>
              <a:pPr/>
              <a:t>40</a:t>
            </a:fld>
            <a:r>
              <a:rPr lang="en-US" dirty="0"/>
              <a:t> of 50</a:t>
            </a:r>
          </a:p>
        </p:txBody>
      </p:sp>
      <p:pic>
        <p:nvPicPr>
          <p:cNvPr id="7" name="Imagem 6">
            <a:extLst>
              <a:ext uri="{FF2B5EF4-FFF2-40B4-BE49-F238E27FC236}">
                <a16:creationId xmlns:a16="http://schemas.microsoft.com/office/drawing/2014/main" id="{BC72B8EC-4BB7-7918-C2C7-26F79B283DC6}"/>
              </a:ext>
            </a:extLst>
          </p:cNvPr>
          <p:cNvPicPr>
            <a:picLocks noChangeAspect="1"/>
          </p:cNvPicPr>
          <p:nvPr/>
        </p:nvPicPr>
        <p:blipFill>
          <a:blip r:embed="rId3"/>
          <a:stretch>
            <a:fillRect/>
          </a:stretch>
        </p:blipFill>
        <p:spPr>
          <a:xfrm>
            <a:off x="6199810" y="1090025"/>
            <a:ext cx="5841270" cy="5113400"/>
          </a:xfrm>
          <a:prstGeom prst="rect">
            <a:avLst/>
          </a:prstGeom>
        </p:spPr>
      </p:pic>
    </p:spTree>
    <p:extLst>
      <p:ext uri="{BB962C8B-B14F-4D97-AF65-F5344CB8AC3E}">
        <p14:creationId xmlns:p14="http://schemas.microsoft.com/office/powerpoint/2010/main" val="3263781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596E30-B792-6E95-6C05-2A23EA176F0C}"/>
              </a:ext>
            </a:extLst>
          </p:cNvPr>
          <p:cNvSpPr>
            <a:spLocks noGrp="1"/>
          </p:cNvSpPr>
          <p:nvPr>
            <p:ph type="title"/>
          </p:nvPr>
        </p:nvSpPr>
        <p:spPr/>
        <p:txBody>
          <a:bodyPr/>
          <a:lstStyle/>
          <a:p>
            <a:r>
              <a:rPr lang="pt-BR" dirty="0" err="1"/>
              <a:t>scenario</a:t>
            </a:r>
            <a:r>
              <a:rPr lang="pt-BR" dirty="0"/>
              <a:t> 3 </a:t>
            </a:r>
            <a:r>
              <a:rPr lang="pt-BR" dirty="0" err="1"/>
              <a:t>results</a:t>
            </a:r>
            <a:endParaRPr lang="pt-BR" dirty="0"/>
          </a:p>
        </p:txBody>
      </p:sp>
      <p:sp>
        <p:nvSpPr>
          <p:cNvPr id="9" name="CaixaDeTexto 8">
            <a:extLst>
              <a:ext uri="{FF2B5EF4-FFF2-40B4-BE49-F238E27FC236}">
                <a16:creationId xmlns:a16="http://schemas.microsoft.com/office/drawing/2014/main" id="{031C234C-3810-DC51-492B-80B477186F9A}"/>
              </a:ext>
            </a:extLst>
          </p:cNvPr>
          <p:cNvSpPr txBox="1"/>
          <p:nvPr/>
        </p:nvSpPr>
        <p:spPr>
          <a:xfrm>
            <a:off x="1220363" y="2071570"/>
            <a:ext cx="587020" cy="369332"/>
          </a:xfrm>
          <a:prstGeom prst="rect">
            <a:avLst/>
          </a:prstGeom>
          <a:noFill/>
        </p:spPr>
        <p:txBody>
          <a:bodyPr wrap="none" rtlCol="0">
            <a:spAutoFit/>
          </a:bodyPr>
          <a:lstStyle/>
          <a:p>
            <a:r>
              <a:rPr lang="pt-BR" dirty="0"/>
              <a:t>IMU</a:t>
            </a:r>
          </a:p>
        </p:txBody>
      </p:sp>
      <p:sp>
        <p:nvSpPr>
          <p:cNvPr id="10" name="CaixaDeTexto 9">
            <a:extLst>
              <a:ext uri="{FF2B5EF4-FFF2-40B4-BE49-F238E27FC236}">
                <a16:creationId xmlns:a16="http://schemas.microsoft.com/office/drawing/2014/main" id="{EF250639-8F2F-A320-89E4-8253605DB3D9}"/>
              </a:ext>
            </a:extLst>
          </p:cNvPr>
          <p:cNvSpPr txBox="1"/>
          <p:nvPr/>
        </p:nvSpPr>
        <p:spPr>
          <a:xfrm>
            <a:off x="3736581" y="2071570"/>
            <a:ext cx="972382" cy="369332"/>
          </a:xfrm>
          <a:prstGeom prst="rect">
            <a:avLst/>
          </a:prstGeom>
          <a:noFill/>
        </p:spPr>
        <p:txBody>
          <a:bodyPr wrap="none" rtlCol="0">
            <a:spAutoFit/>
          </a:bodyPr>
          <a:lstStyle/>
          <a:p>
            <a:r>
              <a:rPr lang="pt-BR" dirty="0"/>
              <a:t>SAS/WO</a:t>
            </a:r>
          </a:p>
        </p:txBody>
      </p:sp>
      <p:sp>
        <p:nvSpPr>
          <p:cNvPr id="11" name="CaixaDeTexto 10">
            <a:extLst>
              <a:ext uri="{FF2B5EF4-FFF2-40B4-BE49-F238E27FC236}">
                <a16:creationId xmlns:a16="http://schemas.microsoft.com/office/drawing/2014/main" id="{94EF2789-AE9E-C750-DFD5-981DBE1D8666}"/>
              </a:ext>
            </a:extLst>
          </p:cNvPr>
          <p:cNvSpPr txBox="1"/>
          <p:nvPr/>
        </p:nvSpPr>
        <p:spPr>
          <a:xfrm>
            <a:off x="6487266" y="2071570"/>
            <a:ext cx="1595950" cy="369332"/>
          </a:xfrm>
          <a:prstGeom prst="rect">
            <a:avLst/>
          </a:prstGeom>
          <a:noFill/>
        </p:spPr>
        <p:txBody>
          <a:bodyPr wrap="none" rtlCol="0">
            <a:spAutoFit/>
          </a:bodyPr>
          <a:lstStyle/>
          <a:p>
            <a:r>
              <a:rPr lang="pt-BR" dirty="0"/>
              <a:t>IMU + SAS/WO</a:t>
            </a:r>
          </a:p>
        </p:txBody>
      </p:sp>
      <p:cxnSp>
        <p:nvCxnSpPr>
          <p:cNvPr id="12" name="Conector reto 11">
            <a:extLst>
              <a:ext uri="{FF2B5EF4-FFF2-40B4-BE49-F238E27FC236}">
                <a16:creationId xmlns:a16="http://schemas.microsoft.com/office/drawing/2014/main" id="{A1E5EA24-2712-45B2-2BD1-883E3E9389E9}"/>
              </a:ext>
            </a:extLst>
          </p:cNvPr>
          <p:cNvCxnSpPr>
            <a:cxnSpLocks/>
          </p:cNvCxnSpPr>
          <p:nvPr/>
        </p:nvCxnSpPr>
        <p:spPr>
          <a:xfrm>
            <a:off x="2718352" y="2084832"/>
            <a:ext cx="0" cy="4462617"/>
          </a:xfrm>
          <a:prstGeom prst="line">
            <a:avLst/>
          </a:prstGeom>
          <a:ln w="12700">
            <a:solidFill>
              <a:schemeClr val="tx1"/>
            </a:solidFill>
            <a:prstDash val="lgDash"/>
          </a:ln>
        </p:spPr>
        <p:style>
          <a:lnRef idx="1">
            <a:schemeClr val="dk1"/>
          </a:lnRef>
          <a:fillRef idx="0">
            <a:schemeClr val="dk1"/>
          </a:fillRef>
          <a:effectRef idx="0">
            <a:schemeClr val="dk1"/>
          </a:effectRef>
          <a:fontRef idx="minor">
            <a:schemeClr val="tx1"/>
          </a:fontRef>
        </p:style>
      </p:cxnSp>
      <p:cxnSp>
        <p:nvCxnSpPr>
          <p:cNvPr id="13" name="Conector reto 12">
            <a:extLst>
              <a:ext uri="{FF2B5EF4-FFF2-40B4-BE49-F238E27FC236}">
                <a16:creationId xmlns:a16="http://schemas.microsoft.com/office/drawing/2014/main" id="{8FE762B8-8D13-675D-A14A-6902DD51003E}"/>
              </a:ext>
            </a:extLst>
          </p:cNvPr>
          <p:cNvCxnSpPr>
            <a:cxnSpLocks/>
          </p:cNvCxnSpPr>
          <p:nvPr/>
        </p:nvCxnSpPr>
        <p:spPr>
          <a:xfrm>
            <a:off x="5771683" y="2075954"/>
            <a:ext cx="0" cy="4462617"/>
          </a:xfrm>
          <a:prstGeom prst="line">
            <a:avLst/>
          </a:prstGeom>
          <a:ln w="12700">
            <a:solidFill>
              <a:schemeClr val="tx1"/>
            </a:solidFill>
            <a:prstDash val="lgDash"/>
          </a:ln>
        </p:spPr>
        <p:style>
          <a:lnRef idx="1">
            <a:schemeClr val="dk1"/>
          </a:lnRef>
          <a:fillRef idx="0">
            <a:schemeClr val="dk1"/>
          </a:fillRef>
          <a:effectRef idx="0">
            <a:schemeClr val="dk1"/>
          </a:effectRef>
          <a:fontRef idx="minor">
            <a:schemeClr val="tx1"/>
          </a:fontRef>
        </p:style>
      </p:cxnSp>
      <p:sp>
        <p:nvSpPr>
          <p:cNvPr id="6" name="Espaço Reservado para Número de Slide 5">
            <a:extLst>
              <a:ext uri="{FF2B5EF4-FFF2-40B4-BE49-F238E27FC236}">
                <a16:creationId xmlns:a16="http://schemas.microsoft.com/office/drawing/2014/main" id="{DE4B0EDB-BF14-8FDD-A9FF-EBC8F874AA9C}"/>
              </a:ext>
            </a:extLst>
          </p:cNvPr>
          <p:cNvSpPr>
            <a:spLocks noGrp="1"/>
          </p:cNvSpPr>
          <p:nvPr>
            <p:ph type="sldNum" sz="quarter" idx="12"/>
          </p:nvPr>
        </p:nvSpPr>
        <p:spPr/>
        <p:txBody>
          <a:bodyPr/>
          <a:lstStyle/>
          <a:p>
            <a:r>
              <a:rPr lang="en-US" dirty="0"/>
              <a:t>Slide </a:t>
            </a:r>
            <a:fld id="{4FAB73BC-B049-4115-A692-8D63A059BFB8}" type="slidenum">
              <a:rPr lang="en-US" smtClean="0"/>
              <a:pPr/>
              <a:t>41</a:t>
            </a:fld>
            <a:r>
              <a:rPr lang="en-US" dirty="0"/>
              <a:t> of 50</a:t>
            </a:r>
          </a:p>
        </p:txBody>
      </p:sp>
      <p:sp>
        <p:nvSpPr>
          <p:cNvPr id="8" name="CaixaDeTexto 7">
            <a:extLst>
              <a:ext uri="{FF2B5EF4-FFF2-40B4-BE49-F238E27FC236}">
                <a16:creationId xmlns:a16="http://schemas.microsoft.com/office/drawing/2014/main" id="{D20E0A2E-328B-8CDC-8C67-5A2F47B12DF7}"/>
              </a:ext>
            </a:extLst>
          </p:cNvPr>
          <p:cNvSpPr txBox="1"/>
          <p:nvPr/>
        </p:nvSpPr>
        <p:spPr>
          <a:xfrm>
            <a:off x="9243376" y="2084832"/>
            <a:ext cx="2310248" cy="369332"/>
          </a:xfrm>
          <a:prstGeom prst="rect">
            <a:avLst/>
          </a:prstGeom>
          <a:noFill/>
        </p:spPr>
        <p:txBody>
          <a:bodyPr wrap="none" rtlCol="0">
            <a:spAutoFit/>
          </a:bodyPr>
          <a:lstStyle/>
          <a:p>
            <a:r>
              <a:rPr lang="pt-BR" dirty="0"/>
              <a:t>DRL </a:t>
            </a:r>
            <a:r>
              <a:rPr lang="pt-BR" dirty="0" err="1"/>
              <a:t>vs</a:t>
            </a:r>
            <a:r>
              <a:rPr lang="pt-BR" dirty="0"/>
              <a:t> EKF </a:t>
            </a:r>
            <a:r>
              <a:rPr lang="pt-BR" dirty="0" err="1"/>
              <a:t>Comparison</a:t>
            </a:r>
            <a:endParaRPr lang="pt-BR" dirty="0"/>
          </a:p>
        </p:txBody>
      </p:sp>
      <p:cxnSp>
        <p:nvCxnSpPr>
          <p:cNvPr id="14" name="Conector reto 13">
            <a:extLst>
              <a:ext uri="{FF2B5EF4-FFF2-40B4-BE49-F238E27FC236}">
                <a16:creationId xmlns:a16="http://schemas.microsoft.com/office/drawing/2014/main" id="{5318A2C1-9BD5-ED81-D426-39A420F09F32}"/>
              </a:ext>
            </a:extLst>
          </p:cNvPr>
          <p:cNvCxnSpPr>
            <a:cxnSpLocks/>
          </p:cNvCxnSpPr>
          <p:nvPr/>
        </p:nvCxnSpPr>
        <p:spPr>
          <a:xfrm>
            <a:off x="8585905" y="2071570"/>
            <a:ext cx="0" cy="4462617"/>
          </a:xfrm>
          <a:prstGeom prst="line">
            <a:avLst/>
          </a:prstGeom>
          <a:ln w="12700">
            <a:solidFill>
              <a:schemeClr val="tx1"/>
            </a:solidFill>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58142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596E30-B792-6E95-6C05-2A23EA176F0C}"/>
              </a:ext>
            </a:extLst>
          </p:cNvPr>
          <p:cNvSpPr>
            <a:spLocks noGrp="1"/>
          </p:cNvSpPr>
          <p:nvPr>
            <p:ph type="title"/>
          </p:nvPr>
        </p:nvSpPr>
        <p:spPr/>
        <p:txBody>
          <a:bodyPr/>
          <a:lstStyle/>
          <a:p>
            <a:r>
              <a:rPr lang="pt-BR" dirty="0" err="1"/>
              <a:t>scenario</a:t>
            </a:r>
            <a:r>
              <a:rPr lang="pt-BR" dirty="0"/>
              <a:t> 3 – EKF </a:t>
            </a:r>
            <a:r>
              <a:rPr lang="pt-BR" dirty="0" err="1"/>
              <a:t>vs</a:t>
            </a:r>
            <a:r>
              <a:rPr lang="pt-BR" dirty="0"/>
              <a:t> DRL</a:t>
            </a:r>
          </a:p>
        </p:txBody>
      </p:sp>
      <p:sp>
        <p:nvSpPr>
          <p:cNvPr id="6" name="Espaço Reservado para Número de Slide 5">
            <a:extLst>
              <a:ext uri="{FF2B5EF4-FFF2-40B4-BE49-F238E27FC236}">
                <a16:creationId xmlns:a16="http://schemas.microsoft.com/office/drawing/2014/main" id="{6F674121-2300-9618-690C-7380FD0987FC}"/>
              </a:ext>
            </a:extLst>
          </p:cNvPr>
          <p:cNvSpPr>
            <a:spLocks noGrp="1"/>
          </p:cNvSpPr>
          <p:nvPr>
            <p:ph type="sldNum" sz="quarter" idx="12"/>
          </p:nvPr>
        </p:nvSpPr>
        <p:spPr/>
        <p:txBody>
          <a:bodyPr/>
          <a:lstStyle/>
          <a:p>
            <a:r>
              <a:rPr lang="en-US" dirty="0"/>
              <a:t>Slide </a:t>
            </a:r>
            <a:fld id="{4FAB73BC-B049-4115-A692-8D63A059BFB8}" type="slidenum">
              <a:rPr lang="en-US" smtClean="0"/>
              <a:pPr/>
              <a:t>42</a:t>
            </a:fld>
            <a:r>
              <a:rPr lang="en-US" dirty="0"/>
              <a:t> of 50</a:t>
            </a:r>
          </a:p>
        </p:txBody>
      </p:sp>
      <p:pic>
        <p:nvPicPr>
          <p:cNvPr id="5" name="Imagem 4">
            <a:extLst>
              <a:ext uri="{FF2B5EF4-FFF2-40B4-BE49-F238E27FC236}">
                <a16:creationId xmlns:a16="http://schemas.microsoft.com/office/drawing/2014/main" id="{630F74D4-A149-97CE-F485-F03FF0EB7C6E}"/>
              </a:ext>
            </a:extLst>
          </p:cNvPr>
          <p:cNvPicPr>
            <a:picLocks noChangeAspect="1"/>
          </p:cNvPicPr>
          <p:nvPr/>
        </p:nvPicPr>
        <p:blipFill>
          <a:blip r:embed="rId3"/>
          <a:stretch>
            <a:fillRect/>
          </a:stretch>
        </p:blipFill>
        <p:spPr>
          <a:xfrm>
            <a:off x="3456081" y="1663513"/>
            <a:ext cx="5279837" cy="4902078"/>
          </a:xfrm>
          <a:prstGeom prst="rect">
            <a:avLst/>
          </a:prstGeom>
        </p:spPr>
      </p:pic>
    </p:spTree>
    <p:extLst>
      <p:ext uri="{BB962C8B-B14F-4D97-AF65-F5344CB8AC3E}">
        <p14:creationId xmlns:p14="http://schemas.microsoft.com/office/powerpoint/2010/main" val="2012088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F87C8AF1-18D6-1AE6-3C6B-96AE7A4D4B97}"/>
              </a:ext>
            </a:extLst>
          </p:cNvPr>
          <p:cNvPicPr>
            <a:picLocks noChangeAspect="1"/>
          </p:cNvPicPr>
          <p:nvPr/>
        </p:nvPicPr>
        <p:blipFill>
          <a:blip r:embed="rId3"/>
          <a:stretch>
            <a:fillRect/>
          </a:stretch>
        </p:blipFill>
        <p:spPr>
          <a:xfrm>
            <a:off x="6113167" y="1158107"/>
            <a:ext cx="5948177" cy="5322592"/>
          </a:xfrm>
          <a:prstGeom prst="rect">
            <a:avLst/>
          </a:prstGeom>
        </p:spPr>
      </p:pic>
      <p:sp>
        <p:nvSpPr>
          <p:cNvPr id="2" name="Título 1">
            <a:extLst>
              <a:ext uri="{FF2B5EF4-FFF2-40B4-BE49-F238E27FC236}">
                <a16:creationId xmlns:a16="http://schemas.microsoft.com/office/drawing/2014/main" id="{D6596E30-B792-6E95-6C05-2A23EA176F0C}"/>
              </a:ext>
            </a:extLst>
          </p:cNvPr>
          <p:cNvSpPr>
            <a:spLocks noGrp="1"/>
          </p:cNvSpPr>
          <p:nvPr>
            <p:ph type="title"/>
          </p:nvPr>
        </p:nvSpPr>
        <p:spPr/>
        <p:txBody>
          <a:bodyPr/>
          <a:lstStyle/>
          <a:p>
            <a:r>
              <a:rPr lang="pt-BR" dirty="0" err="1"/>
              <a:t>scenario</a:t>
            </a:r>
            <a:r>
              <a:rPr lang="pt-BR" dirty="0"/>
              <a:t> 4 - training</a:t>
            </a:r>
          </a:p>
        </p:txBody>
      </p:sp>
      <p:sp>
        <p:nvSpPr>
          <p:cNvPr id="4" name="Espaço Reservado para Conteúdo 2">
            <a:extLst>
              <a:ext uri="{FF2B5EF4-FFF2-40B4-BE49-F238E27FC236}">
                <a16:creationId xmlns:a16="http://schemas.microsoft.com/office/drawing/2014/main" id="{B60C646E-DACE-E36E-6E74-AAA558848D14}"/>
              </a:ext>
            </a:extLst>
          </p:cNvPr>
          <p:cNvSpPr>
            <a:spLocks noGrp="1"/>
          </p:cNvSpPr>
          <p:nvPr>
            <p:ph idx="1"/>
          </p:nvPr>
        </p:nvSpPr>
        <p:spPr>
          <a:xfrm>
            <a:off x="204187" y="1815589"/>
            <a:ext cx="5891814" cy="4900370"/>
          </a:xfrm>
        </p:spPr>
        <p:txBody>
          <a:bodyPr>
            <a:noAutofit/>
          </a:bodyPr>
          <a:lstStyle/>
          <a:p>
            <a:r>
              <a:rPr lang="en-US" sz="1800" dirty="0"/>
              <a:t>Train an agent to read all localization-based vehicle sensors, and infer based on them the localization of all vehicles in the map, in “Town 01” (bigger map).</a:t>
            </a:r>
          </a:p>
          <a:p>
            <a:pPr>
              <a:buFont typeface="Arial" panose="020B0604020202020204" pitchFamily="34" charset="0"/>
              <a:buChar char="•"/>
            </a:pPr>
            <a:r>
              <a:rPr lang="en-US" sz="1800" b="1" dirty="0"/>
              <a:t> Step 1 - Single moving agent w/o restarts and high GNSS error in Town 01</a:t>
            </a:r>
          </a:p>
          <a:p>
            <a:pPr>
              <a:buFont typeface="Arial" panose="020B0604020202020204" pitchFamily="34" charset="0"/>
              <a:buChar char="•"/>
            </a:pPr>
            <a:r>
              <a:rPr lang="en-US" sz="1800" b="1" dirty="0"/>
              <a:t> Step 2 - </a:t>
            </a:r>
            <a:r>
              <a:rPr lang="en-US" sz="1800" dirty="0"/>
              <a:t>Single moving agent w/o restarts and high GNSS error in </a:t>
            </a:r>
            <a:r>
              <a:rPr lang="en-US" sz="1800" b="1" dirty="0"/>
              <a:t>Town 02</a:t>
            </a:r>
          </a:p>
          <a:p>
            <a:pPr>
              <a:buFont typeface="Arial" panose="020B0604020202020204" pitchFamily="34" charset="0"/>
              <a:buChar char="•"/>
            </a:pPr>
            <a:r>
              <a:rPr lang="en-US" sz="1800" dirty="0"/>
              <a:t> </a:t>
            </a:r>
            <a:r>
              <a:rPr lang="en-US" sz="1800" b="1" dirty="0"/>
              <a:t>Step 3 - </a:t>
            </a:r>
            <a:r>
              <a:rPr lang="en-US" sz="1800" dirty="0"/>
              <a:t>Single moving vehicle w/o restarts and high GNSS error in </a:t>
            </a:r>
            <a:r>
              <a:rPr lang="en-US" sz="1800" b="1" dirty="0"/>
              <a:t>gradually changing maps</a:t>
            </a:r>
          </a:p>
          <a:p>
            <a:pPr>
              <a:buFont typeface="Arial" panose="020B0604020202020204" pitchFamily="34" charset="0"/>
              <a:buChar char="•"/>
            </a:pPr>
            <a:r>
              <a:rPr lang="en-US" sz="1800" dirty="0"/>
              <a:t> </a:t>
            </a:r>
            <a:r>
              <a:rPr lang="en-US" sz="1800" b="1" dirty="0"/>
              <a:t>Step 4 - </a:t>
            </a:r>
            <a:r>
              <a:rPr lang="en-US" sz="1800" dirty="0"/>
              <a:t>Single moving vehicle </a:t>
            </a:r>
            <a:r>
              <a:rPr lang="en-US" sz="1800" b="1" dirty="0"/>
              <a:t>w/ restarts </a:t>
            </a:r>
            <a:r>
              <a:rPr lang="en-US" sz="1800" dirty="0"/>
              <a:t>and high GNSS error in </a:t>
            </a:r>
            <a:r>
              <a:rPr lang="en-US" sz="1800" b="1" dirty="0"/>
              <a:t>Town 01</a:t>
            </a:r>
          </a:p>
          <a:p>
            <a:pPr>
              <a:buFont typeface="Arial" panose="020B0604020202020204" pitchFamily="34" charset="0"/>
              <a:buChar char="•"/>
            </a:pPr>
            <a:r>
              <a:rPr lang="en-US" sz="1800" dirty="0"/>
              <a:t> </a:t>
            </a:r>
            <a:r>
              <a:rPr lang="en-US" sz="1800" b="1" dirty="0"/>
              <a:t>Step 5 - </a:t>
            </a:r>
            <a:r>
              <a:rPr lang="en-US" sz="1800" dirty="0"/>
              <a:t>Single moving vehicle w/ restarts and </a:t>
            </a:r>
            <a:r>
              <a:rPr lang="en-US" sz="1800" b="1" dirty="0"/>
              <a:t>low GNSS error </a:t>
            </a:r>
            <a:r>
              <a:rPr lang="en-US" sz="1800" dirty="0"/>
              <a:t>in Town 01</a:t>
            </a:r>
          </a:p>
        </p:txBody>
      </p:sp>
      <p:sp>
        <p:nvSpPr>
          <p:cNvPr id="5" name="Espaço Reservado para Número de Slide 4">
            <a:extLst>
              <a:ext uri="{FF2B5EF4-FFF2-40B4-BE49-F238E27FC236}">
                <a16:creationId xmlns:a16="http://schemas.microsoft.com/office/drawing/2014/main" id="{80F80F46-D7AB-BB5B-68EF-ED0C95F7BCCE}"/>
              </a:ext>
            </a:extLst>
          </p:cNvPr>
          <p:cNvSpPr>
            <a:spLocks noGrp="1"/>
          </p:cNvSpPr>
          <p:nvPr>
            <p:ph type="sldNum" sz="quarter" idx="12"/>
          </p:nvPr>
        </p:nvSpPr>
        <p:spPr/>
        <p:txBody>
          <a:bodyPr/>
          <a:lstStyle/>
          <a:p>
            <a:r>
              <a:rPr lang="en-US" dirty="0"/>
              <a:t>Slide </a:t>
            </a:r>
            <a:fld id="{4FAB73BC-B049-4115-A692-8D63A059BFB8}" type="slidenum">
              <a:rPr lang="en-US" smtClean="0"/>
              <a:pPr/>
              <a:t>43</a:t>
            </a:fld>
            <a:r>
              <a:rPr lang="en-US" dirty="0"/>
              <a:t> of 50</a:t>
            </a:r>
          </a:p>
        </p:txBody>
      </p:sp>
    </p:spTree>
    <p:extLst>
      <p:ext uri="{BB962C8B-B14F-4D97-AF65-F5344CB8AC3E}">
        <p14:creationId xmlns:p14="http://schemas.microsoft.com/office/powerpoint/2010/main" val="2978244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596E30-B792-6E95-6C05-2A23EA176F0C}"/>
              </a:ext>
            </a:extLst>
          </p:cNvPr>
          <p:cNvSpPr>
            <a:spLocks noGrp="1"/>
          </p:cNvSpPr>
          <p:nvPr>
            <p:ph type="title"/>
          </p:nvPr>
        </p:nvSpPr>
        <p:spPr/>
        <p:txBody>
          <a:bodyPr/>
          <a:lstStyle/>
          <a:p>
            <a:r>
              <a:rPr lang="pt-BR" dirty="0" err="1"/>
              <a:t>scenario</a:t>
            </a:r>
            <a:r>
              <a:rPr lang="pt-BR" dirty="0"/>
              <a:t> 4 </a:t>
            </a:r>
            <a:r>
              <a:rPr lang="pt-BR" dirty="0" err="1"/>
              <a:t>results</a:t>
            </a:r>
            <a:endParaRPr lang="pt-BR" dirty="0"/>
          </a:p>
        </p:txBody>
      </p:sp>
      <p:sp>
        <p:nvSpPr>
          <p:cNvPr id="5" name="CaixaDeTexto 4">
            <a:extLst>
              <a:ext uri="{FF2B5EF4-FFF2-40B4-BE49-F238E27FC236}">
                <a16:creationId xmlns:a16="http://schemas.microsoft.com/office/drawing/2014/main" id="{2DF03F0D-9819-2495-066B-2DF9FC536BF2}"/>
              </a:ext>
            </a:extLst>
          </p:cNvPr>
          <p:cNvSpPr txBox="1"/>
          <p:nvPr/>
        </p:nvSpPr>
        <p:spPr>
          <a:xfrm>
            <a:off x="3227784" y="1926056"/>
            <a:ext cx="2376163" cy="369332"/>
          </a:xfrm>
          <a:prstGeom prst="rect">
            <a:avLst/>
          </a:prstGeom>
          <a:noFill/>
        </p:spPr>
        <p:txBody>
          <a:bodyPr wrap="none" rtlCol="0">
            <a:spAutoFit/>
          </a:bodyPr>
          <a:lstStyle/>
          <a:p>
            <a:r>
              <a:rPr lang="pt-BR" dirty="0" err="1"/>
              <a:t>Multi-agent</a:t>
            </a:r>
            <a:r>
              <a:rPr lang="pt-BR" dirty="0"/>
              <a:t> </a:t>
            </a:r>
            <a:r>
              <a:rPr lang="pt-BR" dirty="0" err="1"/>
              <a:t>Localization</a:t>
            </a:r>
            <a:endParaRPr lang="pt-BR" dirty="0"/>
          </a:p>
        </p:txBody>
      </p:sp>
      <p:cxnSp>
        <p:nvCxnSpPr>
          <p:cNvPr id="8" name="Conector reto 7">
            <a:extLst>
              <a:ext uri="{FF2B5EF4-FFF2-40B4-BE49-F238E27FC236}">
                <a16:creationId xmlns:a16="http://schemas.microsoft.com/office/drawing/2014/main" id="{217D7F0B-A48F-1078-FCD1-0FE30349700B}"/>
              </a:ext>
            </a:extLst>
          </p:cNvPr>
          <p:cNvCxnSpPr>
            <a:cxnSpLocks/>
          </p:cNvCxnSpPr>
          <p:nvPr/>
        </p:nvCxnSpPr>
        <p:spPr>
          <a:xfrm>
            <a:off x="8252238" y="2171096"/>
            <a:ext cx="0" cy="4462617"/>
          </a:xfrm>
          <a:prstGeom prst="line">
            <a:avLst/>
          </a:prstGeom>
          <a:ln w="12700">
            <a:solidFill>
              <a:schemeClr val="tx1"/>
            </a:solidFill>
            <a:prstDash val="lgDash"/>
          </a:ln>
        </p:spPr>
        <p:style>
          <a:lnRef idx="1">
            <a:schemeClr val="dk1"/>
          </a:lnRef>
          <a:fillRef idx="0">
            <a:schemeClr val="dk1"/>
          </a:fillRef>
          <a:effectRef idx="0">
            <a:schemeClr val="dk1"/>
          </a:effectRef>
          <a:fontRef idx="minor">
            <a:schemeClr val="tx1"/>
          </a:fontRef>
        </p:style>
      </p:cxnSp>
      <p:sp>
        <p:nvSpPr>
          <p:cNvPr id="10" name="Espaço Reservado para Número de Slide 9">
            <a:extLst>
              <a:ext uri="{FF2B5EF4-FFF2-40B4-BE49-F238E27FC236}">
                <a16:creationId xmlns:a16="http://schemas.microsoft.com/office/drawing/2014/main" id="{0C406548-5582-2534-812F-01DE4AA02222}"/>
              </a:ext>
            </a:extLst>
          </p:cNvPr>
          <p:cNvSpPr>
            <a:spLocks noGrp="1"/>
          </p:cNvSpPr>
          <p:nvPr>
            <p:ph type="sldNum" sz="quarter" idx="12"/>
          </p:nvPr>
        </p:nvSpPr>
        <p:spPr/>
        <p:txBody>
          <a:bodyPr/>
          <a:lstStyle/>
          <a:p>
            <a:r>
              <a:rPr lang="en-US" dirty="0"/>
              <a:t>Slide </a:t>
            </a:r>
            <a:fld id="{4FAB73BC-B049-4115-A692-8D63A059BFB8}" type="slidenum">
              <a:rPr lang="en-US" smtClean="0"/>
              <a:pPr/>
              <a:t>44</a:t>
            </a:fld>
            <a:r>
              <a:rPr lang="en-US" dirty="0"/>
              <a:t> of 50</a:t>
            </a:r>
          </a:p>
        </p:txBody>
      </p:sp>
      <p:sp>
        <p:nvSpPr>
          <p:cNvPr id="18" name="CaixaDeTexto 17">
            <a:extLst>
              <a:ext uri="{FF2B5EF4-FFF2-40B4-BE49-F238E27FC236}">
                <a16:creationId xmlns:a16="http://schemas.microsoft.com/office/drawing/2014/main" id="{3D90A53E-0F67-270F-7268-3F604FD2F34B}"/>
              </a:ext>
            </a:extLst>
          </p:cNvPr>
          <p:cNvSpPr txBox="1"/>
          <p:nvPr/>
        </p:nvSpPr>
        <p:spPr>
          <a:xfrm>
            <a:off x="9057209" y="1926056"/>
            <a:ext cx="2310248" cy="369332"/>
          </a:xfrm>
          <a:prstGeom prst="rect">
            <a:avLst/>
          </a:prstGeom>
          <a:noFill/>
        </p:spPr>
        <p:txBody>
          <a:bodyPr wrap="none" rtlCol="0">
            <a:spAutoFit/>
          </a:bodyPr>
          <a:lstStyle/>
          <a:p>
            <a:r>
              <a:rPr lang="pt-BR" dirty="0"/>
              <a:t>DRL </a:t>
            </a:r>
            <a:r>
              <a:rPr lang="pt-BR" dirty="0" err="1"/>
              <a:t>vs</a:t>
            </a:r>
            <a:r>
              <a:rPr lang="pt-BR" dirty="0"/>
              <a:t> EKF </a:t>
            </a:r>
            <a:r>
              <a:rPr lang="pt-BR" dirty="0" err="1"/>
              <a:t>Comparison</a:t>
            </a:r>
            <a:endParaRPr lang="pt-BR" dirty="0"/>
          </a:p>
        </p:txBody>
      </p:sp>
    </p:spTree>
    <p:extLst>
      <p:ext uri="{BB962C8B-B14F-4D97-AF65-F5344CB8AC3E}">
        <p14:creationId xmlns:p14="http://schemas.microsoft.com/office/powerpoint/2010/main" val="752659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596E30-B792-6E95-6C05-2A23EA176F0C}"/>
              </a:ext>
            </a:extLst>
          </p:cNvPr>
          <p:cNvSpPr>
            <a:spLocks noGrp="1"/>
          </p:cNvSpPr>
          <p:nvPr>
            <p:ph type="title"/>
          </p:nvPr>
        </p:nvSpPr>
        <p:spPr/>
        <p:txBody>
          <a:bodyPr/>
          <a:lstStyle/>
          <a:p>
            <a:r>
              <a:rPr lang="pt-BR" dirty="0" err="1"/>
              <a:t>scenario</a:t>
            </a:r>
            <a:r>
              <a:rPr lang="pt-BR" dirty="0"/>
              <a:t> 4 – EKF </a:t>
            </a:r>
            <a:r>
              <a:rPr lang="pt-BR" dirty="0" err="1"/>
              <a:t>vs</a:t>
            </a:r>
            <a:r>
              <a:rPr lang="pt-BR" dirty="0"/>
              <a:t> DRL</a:t>
            </a:r>
          </a:p>
        </p:txBody>
      </p:sp>
      <p:sp>
        <p:nvSpPr>
          <p:cNvPr id="6" name="Espaço Reservado para Número de Slide 5">
            <a:extLst>
              <a:ext uri="{FF2B5EF4-FFF2-40B4-BE49-F238E27FC236}">
                <a16:creationId xmlns:a16="http://schemas.microsoft.com/office/drawing/2014/main" id="{6F674121-2300-9618-690C-7380FD0987FC}"/>
              </a:ext>
            </a:extLst>
          </p:cNvPr>
          <p:cNvSpPr>
            <a:spLocks noGrp="1"/>
          </p:cNvSpPr>
          <p:nvPr>
            <p:ph type="sldNum" sz="quarter" idx="12"/>
          </p:nvPr>
        </p:nvSpPr>
        <p:spPr/>
        <p:txBody>
          <a:bodyPr/>
          <a:lstStyle/>
          <a:p>
            <a:r>
              <a:rPr lang="en-US" dirty="0"/>
              <a:t>Slide </a:t>
            </a:r>
            <a:fld id="{4FAB73BC-B049-4115-A692-8D63A059BFB8}" type="slidenum">
              <a:rPr lang="en-US" smtClean="0"/>
              <a:pPr/>
              <a:t>45</a:t>
            </a:fld>
            <a:r>
              <a:rPr lang="en-US" dirty="0"/>
              <a:t> of 50</a:t>
            </a:r>
          </a:p>
        </p:txBody>
      </p:sp>
      <p:pic>
        <p:nvPicPr>
          <p:cNvPr id="4" name="Imagem 3">
            <a:extLst>
              <a:ext uri="{FF2B5EF4-FFF2-40B4-BE49-F238E27FC236}">
                <a16:creationId xmlns:a16="http://schemas.microsoft.com/office/drawing/2014/main" id="{65846EFF-6B59-7EC5-6AB7-F40B3F09AA83}"/>
              </a:ext>
            </a:extLst>
          </p:cNvPr>
          <p:cNvPicPr>
            <a:picLocks noChangeAspect="1"/>
          </p:cNvPicPr>
          <p:nvPr/>
        </p:nvPicPr>
        <p:blipFill>
          <a:blip r:embed="rId3"/>
          <a:stretch>
            <a:fillRect/>
          </a:stretch>
        </p:blipFill>
        <p:spPr>
          <a:xfrm>
            <a:off x="3476266" y="1872624"/>
            <a:ext cx="5239468" cy="4692967"/>
          </a:xfrm>
          <a:prstGeom prst="rect">
            <a:avLst/>
          </a:prstGeom>
        </p:spPr>
      </p:pic>
    </p:spTree>
    <p:extLst>
      <p:ext uri="{BB962C8B-B14F-4D97-AF65-F5344CB8AC3E}">
        <p14:creationId xmlns:p14="http://schemas.microsoft.com/office/powerpoint/2010/main" val="2487543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1DF73-B4FF-07D9-C529-66D87608631A}"/>
              </a:ext>
            </a:extLst>
          </p:cNvPr>
          <p:cNvSpPr>
            <a:spLocks noGrp="1"/>
          </p:cNvSpPr>
          <p:nvPr>
            <p:ph type="ctrTitle"/>
          </p:nvPr>
        </p:nvSpPr>
        <p:spPr/>
        <p:txBody>
          <a:bodyPr/>
          <a:lstStyle/>
          <a:p>
            <a:r>
              <a:rPr lang="pt-BR" dirty="0" err="1"/>
              <a:t>Conclusions</a:t>
            </a:r>
            <a:r>
              <a:rPr lang="pt-BR" dirty="0"/>
              <a:t> </a:t>
            </a:r>
            <a:r>
              <a:rPr lang="pt-BR" dirty="0" err="1"/>
              <a:t>and</a:t>
            </a:r>
            <a:r>
              <a:rPr lang="pt-BR" dirty="0"/>
              <a:t> future </a:t>
            </a:r>
            <a:r>
              <a:rPr lang="pt-BR" dirty="0" err="1"/>
              <a:t>improvements</a:t>
            </a:r>
            <a:endParaRPr lang="pt-BR" dirty="0"/>
          </a:p>
        </p:txBody>
      </p:sp>
      <p:sp>
        <p:nvSpPr>
          <p:cNvPr id="3" name="Subtítulo 2">
            <a:extLst>
              <a:ext uri="{FF2B5EF4-FFF2-40B4-BE49-F238E27FC236}">
                <a16:creationId xmlns:a16="http://schemas.microsoft.com/office/drawing/2014/main" id="{C5B1D833-695A-D427-1F44-02C8FDE3C63A}"/>
              </a:ext>
            </a:extLst>
          </p:cNvPr>
          <p:cNvSpPr>
            <a:spLocks noGrp="1"/>
          </p:cNvSpPr>
          <p:nvPr>
            <p:ph type="subTitle" idx="1"/>
          </p:nvPr>
        </p:nvSpPr>
        <p:spPr/>
        <p:txBody>
          <a:bodyPr>
            <a:normAutofit/>
          </a:bodyPr>
          <a:lstStyle/>
          <a:p>
            <a:r>
              <a:rPr lang="pt-BR" sz="3200" cap="all" spc="200" dirty="0" err="1">
                <a:latin typeface="+mj-lt"/>
                <a:ea typeface="+mj-ea"/>
                <a:cs typeface="+mj-cs"/>
              </a:rPr>
              <a:t>conclusions</a:t>
            </a:r>
            <a:endParaRPr lang="pt-BR" sz="3200" cap="all" spc="200" dirty="0">
              <a:latin typeface="+mj-lt"/>
              <a:ea typeface="+mj-ea"/>
              <a:cs typeface="+mj-cs"/>
            </a:endParaRPr>
          </a:p>
        </p:txBody>
      </p:sp>
      <p:pic>
        <p:nvPicPr>
          <p:cNvPr id="6148" name="Picture 4" descr="realistic image of an autonomous bus">
            <a:extLst>
              <a:ext uri="{FF2B5EF4-FFF2-40B4-BE49-F238E27FC236}">
                <a16:creationId xmlns:a16="http://schemas.microsoft.com/office/drawing/2014/main" id="{2A74EFCF-E3FE-4E2D-F5CC-4D82C78357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73" b="13914"/>
          <a:stretch/>
        </p:blipFill>
        <p:spPr bwMode="auto">
          <a:xfrm>
            <a:off x="-1" y="0"/>
            <a:ext cx="12118019"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622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596E30-B792-6E95-6C05-2A23EA176F0C}"/>
              </a:ext>
            </a:extLst>
          </p:cNvPr>
          <p:cNvSpPr>
            <a:spLocks noGrp="1"/>
          </p:cNvSpPr>
          <p:nvPr>
            <p:ph type="title"/>
          </p:nvPr>
        </p:nvSpPr>
        <p:spPr/>
        <p:txBody>
          <a:bodyPr/>
          <a:lstStyle/>
          <a:p>
            <a:r>
              <a:rPr lang="pt-BR" dirty="0" err="1"/>
              <a:t>conclusions</a:t>
            </a:r>
            <a:endParaRPr lang="pt-BR" dirty="0"/>
          </a:p>
        </p:txBody>
      </p:sp>
      <p:sp>
        <p:nvSpPr>
          <p:cNvPr id="3" name="Espaço Reservado para Conteúdo 2">
            <a:extLst>
              <a:ext uri="{FF2B5EF4-FFF2-40B4-BE49-F238E27FC236}">
                <a16:creationId xmlns:a16="http://schemas.microsoft.com/office/drawing/2014/main" id="{269578CB-6730-73A6-64E3-F5438994001D}"/>
              </a:ext>
            </a:extLst>
          </p:cNvPr>
          <p:cNvSpPr>
            <a:spLocks noGrp="1"/>
          </p:cNvSpPr>
          <p:nvPr>
            <p:ph idx="1"/>
          </p:nvPr>
        </p:nvSpPr>
        <p:spPr>
          <a:xfrm>
            <a:off x="485192" y="1677881"/>
            <a:ext cx="11383347" cy="4998128"/>
          </a:xfrm>
        </p:spPr>
        <p:txBody>
          <a:bodyPr>
            <a:normAutofit/>
          </a:bodyPr>
          <a:lstStyle/>
          <a:p>
            <a:pPr algn="l">
              <a:buFont typeface="Arial" panose="020B0604020202020204" pitchFamily="34" charset="0"/>
              <a:buChar char="•"/>
            </a:pPr>
            <a:r>
              <a:rPr lang="en-US" sz="1800" b="0" i="0" u="none" strike="noStrike" baseline="0" dirty="0"/>
              <a:t> The CARLA simulator was designed with an open interface, and many frameworks were developed to enhance its capabilities, but most of them are focused on controlling / </a:t>
            </a:r>
            <a:r>
              <a:rPr lang="pt-BR" sz="1800" b="0" i="0" u="none" strike="noStrike" baseline="0" dirty="0" err="1"/>
              <a:t>sensing</a:t>
            </a:r>
            <a:r>
              <a:rPr lang="pt-BR" sz="1800" b="0" i="0" u="none" strike="noStrike" baseline="0" dirty="0"/>
              <a:t> a single </a:t>
            </a:r>
            <a:r>
              <a:rPr lang="pt-BR" sz="1800" b="0" i="0" u="none" strike="noStrike" baseline="0" dirty="0" err="1"/>
              <a:t>vehicle</a:t>
            </a:r>
            <a:r>
              <a:rPr lang="pt-BR" sz="1800" b="0" i="0" u="none" strike="noStrike" baseline="0" dirty="0"/>
              <a:t>.</a:t>
            </a:r>
          </a:p>
          <a:p>
            <a:pPr algn="l">
              <a:buFont typeface="Arial" panose="020B0604020202020204" pitchFamily="34" charset="0"/>
              <a:buChar char="•"/>
            </a:pPr>
            <a:r>
              <a:rPr lang="en-US" sz="1800" b="0" i="0" u="none" strike="noStrike" baseline="0" dirty="0"/>
              <a:t> To fill this gap, it was developed this new framework, aiming to create a base structure for the episodic simulation of multiple CAVs, for DRL research.</a:t>
            </a:r>
          </a:p>
          <a:p>
            <a:pPr>
              <a:buFont typeface="Arial" panose="020B0604020202020204" pitchFamily="34" charset="0"/>
              <a:buChar char="•"/>
            </a:pPr>
            <a:r>
              <a:rPr lang="en-US" sz="1800" dirty="0"/>
              <a:t> </a:t>
            </a:r>
            <a:r>
              <a:rPr lang="en-US" sz="1800" b="0" i="0" u="none" strike="noStrike" baseline="0" dirty="0"/>
              <a:t>With this aid, the researchers could focus on the sensors’ data analysis, vehicles’ motion prediction, network communication tests, and many other fields of research with this </a:t>
            </a:r>
            <a:r>
              <a:rPr lang="pt-BR" sz="1800" b="0" i="0" u="none" strike="noStrike" baseline="0" dirty="0" err="1"/>
              <a:t>multi-agent</a:t>
            </a:r>
            <a:r>
              <a:rPr lang="pt-BR" sz="1800" b="0" i="0" u="none" strike="noStrike" baseline="0" dirty="0"/>
              <a:t> </a:t>
            </a:r>
            <a:r>
              <a:rPr lang="pt-BR" sz="1800" b="0" i="0" u="none" strike="noStrike" baseline="0" dirty="0" err="1"/>
              <a:t>vehicle</a:t>
            </a:r>
            <a:r>
              <a:rPr lang="pt-BR" sz="1800" b="0" i="0" u="none" strike="noStrike" baseline="0" dirty="0"/>
              <a:t> </a:t>
            </a:r>
            <a:r>
              <a:rPr lang="pt-BR" sz="1800" b="0" i="0" u="none" strike="noStrike" baseline="0" dirty="0" err="1"/>
              <a:t>simulation</a:t>
            </a:r>
            <a:r>
              <a:rPr lang="pt-BR" sz="1800" b="0" i="0" u="none" strike="noStrike" baseline="0" dirty="0"/>
              <a:t> tool.</a:t>
            </a:r>
          </a:p>
          <a:p>
            <a:pPr algn="l">
              <a:buFont typeface="Arial" panose="020B0604020202020204" pitchFamily="34" charset="0"/>
              <a:buChar char="•"/>
            </a:pPr>
            <a:r>
              <a:rPr lang="pt-BR" sz="1800" dirty="0"/>
              <a:t> </a:t>
            </a:r>
            <a:r>
              <a:rPr lang="pt-BR" sz="1800" dirty="0" err="1"/>
              <a:t>During</a:t>
            </a:r>
            <a:r>
              <a:rPr lang="pt-BR" sz="1800" dirty="0"/>
              <a:t> </a:t>
            </a:r>
            <a:r>
              <a:rPr lang="pt-BR" sz="1800" dirty="0" err="1"/>
              <a:t>the</a:t>
            </a:r>
            <a:r>
              <a:rPr lang="pt-BR" sz="1800" dirty="0"/>
              <a:t> </a:t>
            </a:r>
            <a:r>
              <a:rPr lang="pt-BR" sz="1800" dirty="0" err="1"/>
              <a:t>development</a:t>
            </a:r>
            <a:r>
              <a:rPr lang="pt-BR" sz="1800" dirty="0"/>
              <a:t>, </a:t>
            </a:r>
            <a:r>
              <a:rPr lang="en-US" sz="1800" dirty="0"/>
              <a:t>a more comprehensive toolset for </a:t>
            </a:r>
            <a:r>
              <a:rPr lang="en-US" sz="1800" dirty="0" err="1"/>
              <a:t>CAVs’</a:t>
            </a:r>
            <a:r>
              <a:rPr lang="en-US" sz="1800" dirty="0"/>
              <a:t> simulation was created, so it could also provide the needed sensors’ data and complex environment simulations required for the </a:t>
            </a:r>
            <a:r>
              <a:rPr lang="en-US" sz="1800" dirty="0" err="1"/>
              <a:t>CAVs’</a:t>
            </a:r>
            <a:r>
              <a:rPr lang="en-US" sz="1800" dirty="0"/>
              <a:t> complete sensor fusion methodology.</a:t>
            </a:r>
          </a:p>
          <a:p>
            <a:pPr algn="l">
              <a:buFont typeface="Arial" panose="020B0604020202020204" pitchFamily="34" charset="0"/>
              <a:buChar char="•"/>
            </a:pPr>
            <a:r>
              <a:rPr lang="en-US" sz="1800" dirty="0"/>
              <a:t> The multimodal sensorial fusion using DRL proved to be more difficult than expected, due to the methodology’s trial-and-error nature, requiring enormous amounts of data (therefore processing time and capacity needed). Overall, the training was limited by the time available, single machine training and computing costs. Also, in other studies, the use of mixed learning techniques and asynchronous training proved to be very effective to increase generalization. Anyhow, even with these limitations, the results are enough to prove the methodology’s concept.</a:t>
            </a:r>
          </a:p>
          <a:p>
            <a:pPr algn="l">
              <a:buFont typeface="Arial" panose="020B0604020202020204" pitchFamily="34" charset="0"/>
              <a:buChar char="•"/>
            </a:pPr>
            <a:r>
              <a:rPr lang="en-US" sz="1800"/>
              <a:t> In </a:t>
            </a:r>
            <a:r>
              <a:rPr lang="en-US" sz="1800" dirty="0"/>
              <a:t>the end, these methodologies could be applied to real cloud backend systems, collecting data and providing information to running vehicles, improving their capabilities of recognizing their surroundings and, therefore, improving the safety of these technologies in overall traffic situations.</a:t>
            </a:r>
          </a:p>
        </p:txBody>
      </p:sp>
      <p:sp>
        <p:nvSpPr>
          <p:cNvPr id="5" name="Espaço Reservado para Número de Slide 4">
            <a:extLst>
              <a:ext uri="{FF2B5EF4-FFF2-40B4-BE49-F238E27FC236}">
                <a16:creationId xmlns:a16="http://schemas.microsoft.com/office/drawing/2014/main" id="{CF5B95E8-77B9-2DF1-72D0-48635712EFB8}"/>
              </a:ext>
            </a:extLst>
          </p:cNvPr>
          <p:cNvSpPr>
            <a:spLocks noGrp="1"/>
          </p:cNvSpPr>
          <p:nvPr>
            <p:ph type="sldNum" sz="quarter" idx="12"/>
          </p:nvPr>
        </p:nvSpPr>
        <p:spPr/>
        <p:txBody>
          <a:bodyPr/>
          <a:lstStyle/>
          <a:p>
            <a:r>
              <a:rPr lang="en-US" dirty="0"/>
              <a:t>Slide </a:t>
            </a:r>
            <a:fld id="{4FAB73BC-B049-4115-A692-8D63A059BFB8}" type="slidenum">
              <a:rPr lang="en-US" smtClean="0"/>
              <a:pPr/>
              <a:t>47</a:t>
            </a:fld>
            <a:r>
              <a:rPr lang="en-US" dirty="0"/>
              <a:t> of 50</a:t>
            </a:r>
          </a:p>
        </p:txBody>
      </p:sp>
    </p:spTree>
    <p:extLst>
      <p:ext uri="{BB962C8B-B14F-4D97-AF65-F5344CB8AC3E}">
        <p14:creationId xmlns:p14="http://schemas.microsoft.com/office/powerpoint/2010/main" val="40698695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596E30-B792-6E95-6C05-2A23EA176F0C}"/>
              </a:ext>
            </a:extLst>
          </p:cNvPr>
          <p:cNvSpPr>
            <a:spLocks noGrp="1"/>
          </p:cNvSpPr>
          <p:nvPr>
            <p:ph type="title"/>
          </p:nvPr>
        </p:nvSpPr>
        <p:spPr/>
        <p:txBody>
          <a:bodyPr/>
          <a:lstStyle/>
          <a:p>
            <a:r>
              <a:rPr lang="pt-BR" dirty="0"/>
              <a:t>Future framework </a:t>
            </a:r>
            <a:r>
              <a:rPr lang="pt-BR" dirty="0" err="1"/>
              <a:t>improvements</a:t>
            </a:r>
            <a:endParaRPr lang="pt-BR" dirty="0"/>
          </a:p>
        </p:txBody>
      </p:sp>
      <p:sp>
        <p:nvSpPr>
          <p:cNvPr id="6" name="Espaço Reservado para Conteúdo 2">
            <a:extLst>
              <a:ext uri="{FF2B5EF4-FFF2-40B4-BE49-F238E27FC236}">
                <a16:creationId xmlns:a16="http://schemas.microsoft.com/office/drawing/2014/main" id="{6CE95D5E-438A-8901-3996-3344AA3C50CB}"/>
              </a:ext>
            </a:extLst>
          </p:cNvPr>
          <p:cNvSpPr>
            <a:spLocks noGrp="1"/>
          </p:cNvSpPr>
          <p:nvPr>
            <p:ph idx="1"/>
          </p:nvPr>
        </p:nvSpPr>
        <p:spPr>
          <a:xfrm>
            <a:off x="692457" y="2210540"/>
            <a:ext cx="10591062" cy="4314547"/>
          </a:xfrm>
        </p:spPr>
        <p:txBody>
          <a:bodyPr>
            <a:noAutofit/>
          </a:bodyPr>
          <a:lstStyle/>
          <a:p>
            <a:pPr>
              <a:buFont typeface="Arial" panose="020B0604020202020204" pitchFamily="34" charset="0"/>
              <a:buChar char="•"/>
            </a:pPr>
            <a:r>
              <a:rPr lang="en-US" sz="2000" dirty="0"/>
              <a:t> Implement CARLA's synchronous mode support in the framework</a:t>
            </a:r>
          </a:p>
          <a:p>
            <a:pPr>
              <a:buFont typeface="Arial" panose="020B0604020202020204" pitchFamily="34" charset="0"/>
              <a:buChar char="•"/>
            </a:pPr>
            <a:r>
              <a:rPr lang="en-US" sz="2000" dirty="0"/>
              <a:t> Implement DRL asynchronous training capabilities in the framework</a:t>
            </a:r>
          </a:p>
          <a:p>
            <a:pPr>
              <a:buFont typeface="Arial" panose="020B0604020202020204" pitchFamily="34" charset="0"/>
              <a:buChar char="•"/>
            </a:pPr>
            <a:r>
              <a:rPr lang="en-US" sz="2000" dirty="0"/>
              <a:t> Implement configurable scenario setup via the top-view window</a:t>
            </a:r>
          </a:p>
          <a:p>
            <a:pPr>
              <a:buFont typeface="Arial" panose="020B0604020202020204" pitchFamily="34" charset="0"/>
              <a:buChar char="•"/>
            </a:pPr>
            <a:r>
              <a:rPr lang="en-US" sz="2000" dirty="0"/>
              <a:t> Implement flexible curriculum configuration tool and automatic curricula algorithms </a:t>
            </a:r>
          </a:p>
          <a:p>
            <a:pPr>
              <a:buFont typeface="Arial" panose="020B0604020202020204" pitchFamily="34" charset="0"/>
              <a:buChar char="•"/>
            </a:pPr>
            <a:r>
              <a:rPr lang="en-US" sz="2000" dirty="0"/>
              <a:t> Implement the structure for other DRL algorithms, like DQN, A2C, A3C, DDPG, and TRPO</a:t>
            </a:r>
          </a:p>
          <a:p>
            <a:pPr>
              <a:buFont typeface="Arial" panose="020B0604020202020204" pitchFamily="34" charset="0"/>
              <a:buChar char="•"/>
            </a:pPr>
            <a:r>
              <a:rPr lang="en-US" sz="2000" dirty="0"/>
              <a:t> Implement other hybrid learning algorithms that mix DRL with other techniques, like imitation learning or genetic algorithms</a:t>
            </a:r>
          </a:p>
          <a:p>
            <a:pPr>
              <a:buFont typeface="Arial" panose="020B0604020202020204" pitchFamily="34" charset="0"/>
              <a:buChar char="•"/>
            </a:pPr>
            <a:r>
              <a:rPr lang="en-US" sz="2000" dirty="0"/>
              <a:t> Implement a "hero" vehicle option (a vehicle that is completely controlled by the user's script based on its sensors).</a:t>
            </a:r>
            <a:endParaRPr lang="pt-BR" sz="2000" dirty="0"/>
          </a:p>
        </p:txBody>
      </p:sp>
      <p:sp>
        <p:nvSpPr>
          <p:cNvPr id="4" name="Espaço Reservado para Número de Slide 3">
            <a:extLst>
              <a:ext uri="{FF2B5EF4-FFF2-40B4-BE49-F238E27FC236}">
                <a16:creationId xmlns:a16="http://schemas.microsoft.com/office/drawing/2014/main" id="{3FF7A928-D841-F636-ACAB-495762C958C5}"/>
              </a:ext>
            </a:extLst>
          </p:cNvPr>
          <p:cNvSpPr>
            <a:spLocks noGrp="1"/>
          </p:cNvSpPr>
          <p:nvPr>
            <p:ph type="sldNum" sz="quarter" idx="12"/>
          </p:nvPr>
        </p:nvSpPr>
        <p:spPr/>
        <p:txBody>
          <a:bodyPr/>
          <a:lstStyle/>
          <a:p>
            <a:r>
              <a:rPr lang="en-US" dirty="0"/>
              <a:t>Slide </a:t>
            </a:r>
            <a:fld id="{4FAB73BC-B049-4115-A692-8D63A059BFB8}" type="slidenum">
              <a:rPr lang="en-US" smtClean="0"/>
              <a:pPr/>
              <a:t>48</a:t>
            </a:fld>
            <a:r>
              <a:rPr lang="en-US" dirty="0"/>
              <a:t> of 50</a:t>
            </a:r>
          </a:p>
        </p:txBody>
      </p:sp>
    </p:spTree>
    <p:extLst>
      <p:ext uri="{BB962C8B-B14F-4D97-AF65-F5344CB8AC3E}">
        <p14:creationId xmlns:p14="http://schemas.microsoft.com/office/powerpoint/2010/main" val="1492147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Thank</a:t>
            </a:r>
            <a:r>
              <a:rPr lang="pt-BR" dirty="0"/>
              <a:t> </a:t>
            </a:r>
            <a:r>
              <a:rPr lang="pt-BR" dirty="0" err="1"/>
              <a:t>you</a:t>
            </a:r>
            <a:r>
              <a:rPr lang="pt-BR" dirty="0"/>
              <a:t>! </a:t>
            </a:r>
            <a:r>
              <a:rPr lang="pt-BR" dirty="0" err="1"/>
              <a:t>Questions</a:t>
            </a:r>
            <a:r>
              <a:rPr lang="pt-BR" dirty="0"/>
              <a:t>?</a:t>
            </a:r>
          </a:p>
        </p:txBody>
      </p:sp>
      <p:sp>
        <p:nvSpPr>
          <p:cNvPr id="3" name="Espaço Reservado para Conteúdo 2"/>
          <p:cNvSpPr>
            <a:spLocks noGrp="1"/>
          </p:cNvSpPr>
          <p:nvPr>
            <p:ph idx="1"/>
          </p:nvPr>
        </p:nvSpPr>
        <p:spPr/>
        <p:txBody>
          <a:bodyPr/>
          <a:lstStyle/>
          <a:p>
            <a:r>
              <a:rPr lang="pt-BR" dirty="0"/>
              <a:t>Túlio Oliveira Araújo</a:t>
            </a:r>
          </a:p>
          <a:p>
            <a:r>
              <a:rPr lang="pt-BR" sz="1800" dirty="0"/>
              <a:t>Master </a:t>
            </a:r>
            <a:r>
              <a:rPr lang="pt-BR" sz="1800" dirty="0" err="1"/>
              <a:t>Student</a:t>
            </a:r>
            <a:r>
              <a:rPr lang="pt-BR" sz="1800" dirty="0"/>
              <a:t> – PSI/USP</a:t>
            </a:r>
          </a:p>
          <a:p>
            <a:r>
              <a:rPr lang="pt-BR" sz="1800" dirty="0" err="1"/>
              <a:t>Research</a:t>
            </a:r>
            <a:r>
              <a:rPr lang="pt-BR" sz="1800" dirty="0"/>
              <a:t> </a:t>
            </a:r>
            <a:r>
              <a:rPr lang="pt-BR" sz="1800" dirty="0" err="1"/>
              <a:t>Title</a:t>
            </a:r>
            <a:r>
              <a:rPr lang="pt-BR" sz="1800" dirty="0"/>
              <a:t>: </a:t>
            </a:r>
            <a:r>
              <a:rPr lang="en-US" sz="1800" dirty="0"/>
              <a:t>CARAWARE SIMULATION FRAMEWORK FOR CONNECTED AND AUTONOMOUS VEHICLES: Collective Perception Training Using Deep Reinforcement Learning</a:t>
            </a:r>
          </a:p>
          <a:p>
            <a:r>
              <a:rPr lang="en-US" sz="1800" dirty="0"/>
              <a:t>Academic Advisor: Marcio Lobo.</a:t>
            </a:r>
          </a:p>
          <a:p>
            <a:r>
              <a:rPr lang="en-US" sz="1800" dirty="0"/>
              <a:t>Article Published: </a:t>
            </a:r>
            <a:r>
              <a:rPr lang="en-US" sz="1800" dirty="0" err="1"/>
              <a:t>CarAware</a:t>
            </a:r>
            <a:r>
              <a:rPr lang="en-US" sz="1800" dirty="0"/>
              <a:t>: A Deep Reinforcement Learning Platform for Multiple Autonomous Vehicles Based on CARLA Simulation Framework (IEEE - 2023 8th International Conference on Models and Technologies for Intelligent Transportation Systems MT-ITS)</a:t>
            </a:r>
          </a:p>
          <a:p>
            <a:r>
              <a:rPr lang="pt-BR" sz="1800" dirty="0" err="1"/>
              <a:t>Job</a:t>
            </a:r>
            <a:r>
              <a:rPr lang="pt-BR" sz="1800" dirty="0"/>
              <a:t> Position: </a:t>
            </a:r>
            <a:r>
              <a:rPr lang="pt-BR" sz="1800" dirty="0" err="1"/>
              <a:t>Senior</a:t>
            </a:r>
            <a:r>
              <a:rPr lang="pt-BR" sz="1800" dirty="0"/>
              <a:t> </a:t>
            </a:r>
            <a:r>
              <a:rPr lang="pt-BR" sz="1800" dirty="0" err="1"/>
              <a:t>Product</a:t>
            </a:r>
            <a:r>
              <a:rPr lang="pt-BR" sz="1800" dirty="0"/>
              <a:t> </a:t>
            </a:r>
            <a:r>
              <a:rPr lang="pt-BR" sz="1800" dirty="0" err="1"/>
              <a:t>Development</a:t>
            </a:r>
            <a:r>
              <a:rPr lang="pt-BR" sz="1800" dirty="0"/>
              <a:t> </a:t>
            </a:r>
            <a:r>
              <a:rPr lang="pt-BR" sz="1800" dirty="0" err="1"/>
              <a:t>Engineer</a:t>
            </a:r>
            <a:r>
              <a:rPr lang="pt-BR" sz="1800" dirty="0"/>
              <a:t> – Mercedes-Benz</a:t>
            </a:r>
          </a:p>
          <a:p>
            <a:r>
              <a:rPr lang="pt-BR" sz="1800" dirty="0" err="1"/>
              <a:t>Contacts</a:t>
            </a:r>
            <a:r>
              <a:rPr lang="pt-BR" sz="1800" dirty="0"/>
              <a:t>: </a:t>
            </a:r>
            <a:r>
              <a:rPr lang="pt-BR" sz="1800" dirty="0">
                <a:hlinkClick r:id="rId2"/>
              </a:rPr>
              <a:t>tulioaraujo@gmail.com</a:t>
            </a:r>
            <a:r>
              <a:rPr lang="pt-BR" sz="1800" dirty="0"/>
              <a:t> / </a:t>
            </a:r>
            <a:r>
              <a:rPr lang="pt-BR" sz="1800" dirty="0">
                <a:hlinkClick r:id="rId3"/>
              </a:rPr>
              <a:t>tulioaraujo@usp.br</a:t>
            </a:r>
            <a:r>
              <a:rPr lang="pt-BR" sz="1800" dirty="0"/>
              <a:t> </a:t>
            </a:r>
          </a:p>
        </p:txBody>
      </p:sp>
      <p:sp>
        <p:nvSpPr>
          <p:cNvPr id="5" name="Espaço Reservado para Número de Slide 4">
            <a:extLst>
              <a:ext uri="{FF2B5EF4-FFF2-40B4-BE49-F238E27FC236}">
                <a16:creationId xmlns:a16="http://schemas.microsoft.com/office/drawing/2014/main" id="{9F0D3D65-815D-5E7D-D84D-8540D2E9F8C5}"/>
              </a:ext>
            </a:extLst>
          </p:cNvPr>
          <p:cNvSpPr>
            <a:spLocks noGrp="1"/>
          </p:cNvSpPr>
          <p:nvPr>
            <p:ph type="sldNum" sz="quarter" idx="12"/>
          </p:nvPr>
        </p:nvSpPr>
        <p:spPr/>
        <p:txBody>
          <a:bodyPr/>
          <a:lstStyle/>
          <a:p>
            <a:r>
              <a:rPr lang="en-US" dirty="0"/>
              <a:t>Slide </a:t>
            </a:r>
            <a:fld id="{4FAB73BC-B049-4115-A692-8D63A059BFB8}" type="slidenum">
              <a:rPr lang="en-US" smtClean="0"/>
              <a:pPr/>
              <a:t>49</a:t>
            </a:fld>
            <a:r>
              <a:rPr lang="en-US" dirty="0"/>
              <a:t> of 50</a:t>
            </a:r>
          </a:p>
        </p:txBody>
      </p:sp>
    </p:spTree>
    <p:extLst>
      <p:ext uri="{BB962C8B-B14F-4D97-AF65-F5344CB8AC3E}">
        <p14:creationId xmlns:p14="http://schemas.microsoft.com/office/powerpoint/2010/main" val="2369238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MOTIVATION</a:t>
            </a:r>
          </a:p>
        </p:txBody>
      </p:sp>
      <p:sp>
        <p:nvSpPr>
          <p:cNvPr id="3" name="Espaço Reservado para Conteúdo 2"/>
          <p:cNvSpPr>
            <a:spLocks noGrp="1"/>
          </p:cNvSpPr>
          <p:nvPr>
            <p:ph idx="1"/>
          </p:nvPr>
        </p:nvSpPr>
        <p:spPr>
          <a:xfrm>
            <a:off x="1024128" y="2286000"/>
            <a:ext cx="10517839" cy="3368351"/>
          </a:xfrm>
        </p:spPr>
        <p:txBody>
          <a:bodyPr>
            <a:normAutofit/>
          </a:bodyPr>
          <a:lstStyle/>
          <a:p>
            <a:r>
              <a:rPr lang="en-US" dirty="0"/>
              <a:t>Nearly 1.25 million people die in road crashes each year, with and additional of 20 to 50 million being injured.</a:t>
            </a:r>
            <a:endParaRPr lang="pt-BR" dirty="0"/>
          </a:p>
          <a:p>
            <a:r>
              <a:rPr lang="en-US" dirty="0"/>
              <a:t>Over 90% of all road fatalities occur in low and middle-income countries, which have less than half of the world’s vehicles.</a:t>
            </a:r>
            <a:endParaRPr lang="pt-BR" dirty="0"/>
          </a:p>
          <a:p>
            <a:r>
              <a:rPr lang="en-US" dirty="0"/>
              <a:t>Road crashes cost low and middle-income countries USD $65 billion annually, exceeding the total amount received in developmental assistance.</a:t>
            </a:r>
            <a:endParaRPr lang="pt-BR" dirty="0"/>
          </a:p>
          <a:p>
            <a:r>
              <a:rPr lang="en-US" dirty="0"/>
              <a:t>Unless action is taken, road traffic injuries are predicted to become the fifth leading cause of death by 2030.</a:t>
            </a:r>
            <a:endParaRPr lang="pt-BR" dirty="0"/>
          </a:p>
          <a:p>
            <a:endParaRPr lang="pt-BR" dirty="0"/>
          </a:p>
        </p:txBody>
      </p:sp>
      <p:sp>
        <p:nvSpPr>
          <p:cNvPr id="4" name="CaixaDeTexto 3"/>
          <p:cNvSpPr txBox="1"/>
          <p:nvPr/>
        </p:nvSpPr>
        <p:spPr>
          <a:xfrm>
            <a:off x="5733448" y="6309360"/>
            <a:ext cx="6458552" cy="369332"/>
          </a:xfrm>
          <a:prstGeom prst="rect">
            <a:avLst/>
          </a:prstGeom>
          <a:noFill/>
        </p:spPr>
        <p:txBody>
          <a:bodyPr wrap="square" rtlCol="0">
            <a:spAutoFit/>
          </a:bodyPr>
          <a:lstStyle/>
          <a:p>
            <a:r>
              <a:rPr lang="pt-BR" i="1" dirty="0" err="1"/>
              <a:t>According</a:t>
            </a:r>
            <a:r>
              <a:rPr lang="pt-BR" i="1" dirty="0"/>
              <a:t> </a:t>
            </a:r>
            <a:r>
              <a:rPr lang="pt-BR" i="1" dirty="0" err="1"/>
              <a:t>to</a:t>
            </a:r>
            <a:r>
              <a:rPr lang="pt-BR" i="1" dirty="0"/>
              <a:t> ASIRT (</a:t>
            </a:r>
            <a:r>
              <a:rPr lang="en-US" i="1" dirty="0"/>
              <a:t>Association for Safe International Road Travel)</a:t>
            </a:r>
            <a:endParaRPr lang="pt-BR" i="1" dirty="0"/>
          </a:p>
        </p:txBody>
      </p:sp>
      <p:sp>
        <p:nvSpPr>
          <p:cNvPr id="6" name="Espaço Reservado para Número de Slide 5">
            <a:extLst>
              <a:ext uri="{FF2B5EF4-FFF2-40B4-BE49-F238E27FC236}">
                <a16:creationId xmlns:a16="http://schemas.microsoft.com/office/drawing/2014/main" id="{4BFC0B75-C97B-3C81-0A84-D1FA9C4E0B96}"/>
              </a:ext>
            </a:extLst>
          </p:cNvPr>
          <p:cNvSpPr>
            <a:spLocks noGrp="1"/>
          </p:cNvSpPr>
          <p:nvPr>
            <p:ph type="sldNum" sz="quarter" idx="12"/>
          </p:nvPr>
        </p:nvSpPr>
        <p:spPr/>
        <p:txBody>
          <a:bodyPr/>
          <a:lstStyle/>
          <a:p>
            <a:r>
              <a:rPr lang="en-US" dirty="0"/>
              <a:t>Slide </a:t>
            </a:r>
            <a:fld id="{4FAB73BC-B049-4115-A692-8D63A059BFB8}" type="slidenum">
              <a:rPr lang="en-US" smtClean="0"/>
              <a:pPr/>
              <a:t>5</a:t>
            </a:fld>
            <a:r>
              <a:rPr lang="en-US" dirty="0"/>
              <a:t> of 50</a:t>
            </a:r>
          </a:p>
        </p:txBody>
      </p:sp>
    </p:spTree>
    <p:extLst>
      <p:ext uri="{BB962C8B-B14F-4D97-AF65-F5344CB8AC3E}">
        <p14:creationId xmlns:p14="http://schemas.microsoft.com/office/powerpoint/2010/main" val="2814569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24127" y="585216"/>
            <a:ext cx="10815567" cy="1499616"/>
          </a:xfrm>
        </p:spPr>
        <p:txBody>
          <a:bodyPr/>
          <a:lstStyle/>
          <a:p>
            <a:r>
              <a:rPr lang="pt-BR" dirty="0" err="1"/>
              <a:t>Research</a:t>
            </a:r>
            <a:r>
              <a:rPr lang="pt-BR" dirty="0"/>
              <a:t> </a:t>
            </a:r>
            <a:r>
              <a:rPr lang="pt-BR" dirty="0" err="1"/>
              <a:t>Proposal</a:t>
            </a:r>
            <a:endParaRPr lang="pt-BR" dirty="0"/>
          </a:p>
        </p:txBody>
      </p:sp>
      <p:sp>
        <p:nvSpPr>
          <p:cNvPr id="9" name="Retângulo de cantos arredondados 8"/>
          <p:cNvSpPr/>
          <p:nvPr/>
        </p:nvSpPr>
        <p:spPr>
          <a:xfrm>
            <a:off x="1511508" y="4048848"/>
            <a:ext cx="9465974" cy="1629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lstStyle/>
          <a:p>
            <a:r>
              <a:rPr lang="pt-BR" sz="1200" dirty="0"/>
              <a:t>CARLA – OPEN-SOURCE TRAFFIC SIMULATOR</a:t>
            </a:r>
          </a:p>
        </p:txBody>
      </p:sp>
      <p:sp>
        <p:nvSpPr>
          <p:cNvPr id="10" name="Retângulo de cantos arredondados 9"/>
          <p:cNvSpPr/>
          <p:nvPr/>
        </p:nvSpPr>
        <p:spPr>
          <a:xfrm>
            <a:off x="1511508" y="1820303"/>
            <a:ext cx="9465973" cy="162917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lstStyle/>
          <a:p>
            <a:r>
              <a:rPr lang="pt-BR" sz="1200" dirty="0"/>
              <a:t>CARAWARE FRAMEWORK – BUILT FOR THIS RESEARCH</a:t>
            </a:r>
          </a:p>
        </p:txBody>
      </p:sp>
      <p:sp>
        <p:nvSpPr>
          <p:cNvPr id="11" name="Retângulo de cantos arredondados 10"/>
          <p:cNvSpPr/>
          <p:nvPr/>
        </p:nvSpPr>
        <p:spPr>
          <a:xfrm>
            <a:off x="9451335" y="4206613"/>
            <a:ext cx="1358721" cy="106250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pt-BR" sz="1200" dirty="0"/>
              <a:t>PYTHON API FOR INTERFACING</a:t>
            </a:r>
          </a:p>
        </p:txBody>
      </p:sp>
      <p:sp>
        <p:nvSpPr>
          <p:cNvPr id="12" name="Retângulo de cantos arredondados 11"/>
          <p:cNvSpPr/>
          <p:nvPr/>
        </p:nvSpPr>
        <p:spPr>
          <a:xfrm>
            <a:off x="1827039" y="4206613"/>
            <a:ext cx="1358721" cy="107860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pt-BR" sz="1200" dirty="0"/>
              <a:t>PERCEPTION SENSORS SIMULATION</a:t>
            </a:r>
          </a:p>
        </p:txBody>
      </p:sp>
      <p:sp>
        <p:nvSpPr>
          <p:cNvPr id="13" name="Retângulo de cantos arredondados 12"/>
          <p:cNvSpPr/>
          <p:nvPr/>
        </p:nvSpPr>
        <p:spPr>
          <a:xfrm>
            <a:off x="3733113" y="4206613"/>
            <a:ext cx="1358721" cy="107860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pt-BR" sz="1200" dirty="0"/>
              <a:t>DECISION AND CONTROL IN VEHICLES</a:t>
            </a:r>
          </a:p>
        </p:txBody>
      </p:sp>
      <p:sp>
        <p:nvSpPr>
          <p:cNvPr id="14" name="Retângulo de cantos arredondados 13"/>
          <p:cNvSpPr/>
          <p:nvPr/>
        </p:nvSpPr>
        <p:spPr>
          <a:xfrm>
            <a:off x="5639187" y="4206613"/>
            <a:ext cx="1358721" cy="107860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pt-BR" sz="1200" dirty="0"/>
              <a:t>HIGH DEFINITION SIMULATION</a:t>
            </a:r>
          </a:p>
        </p:txBody>
      </p:sp>
      <p:sp>
        <p:nvSpPr>
          <p:cNvPr id="15" name="Retângulo de cantos arredondados 14"/>
          <p:cNvSpPr/>
          <p:nvPr/>
        </p:nvSpPr>
        <p:spPr>
          <a:xfrm>
            <a:off x="1827039" y="2004331"/>
            <a:ext cx="1358721" cy="106250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pt-BR" sz="1200" dirty="0"/>
              <a:t>VEHICLE’S SENSORS AND OBJECTS’ CONTROL SETUP</a:t>
            </a:r>
          </a:p>
        </p:txBody>
      </p:sp>
      <p:sp>
        <p:nvSpPr>
          <p:cNvPr id="16" name="Retângulo de cantos arredondados 15"/>
          <p:cNvSpPr/>
          <p:nvPr/>
        </p:nvSpPr>
        <p:spPr>
          <a:xfrm>
            <a:off x="7545261" y="4222712"/>
            <a:ext cx="1358721" cy="106250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pt-BR" sz="1200" dirty="0"/>
              <a:t>URBAN TRAFFIC ENVIRONMENT</a:t>
            </a:r>
          </a:p>
        </p:txBody>
      </p:sp>
      <p:sp>
        <p:nvSpPr>
          <p:cNvPr id="17" name="Retângulo de cantos arredondados 16"/>
          <p:cNvSpPr/>
          <p:nvPr/>
        </p:nvSpPr>
        <p:spPr>
          <a:xfrm>
            <a:off x="3733113" y="2004330"/>
            <a:ext cx="1358721" cy="106250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pt-BR" sz="1200" dirty="0"/>
              <a:t>ENVIRONMENT AND SCENARIOS SETUP</a:t>
            </a:r>
          </a:p>
        </p:txBody>
      </p:sp>
      <p:sp>
        <p:nvSpPr>
          <p:cNvPr id="18" name="Retângulo de cantos arredondados 17"/>
          <p:cNvSpPr/>
          <p:nvPr/>
        </p:nvSpPr>
        <p:spPr>
          <a:xfrm>
            <a:off x="5639186" y="2004329"/>
            <a:ext cx="1384346" cy="106250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pt-BR" sz="1200" dirty="0"/>
              <a:t>DEEP REINFORCEMENT LEARNING PREPARATIONS</a:t>
            </a:r>
          </a:p>
        </p:txBody>
      </p:sp>
      <p:sp>
        <p:nvSpPr>
          <p:cNvPr id="19" name="Retângulo de cantos arredondados 18"/>
          <p:cNvSpPr/>
          <p:nvPr/>
        </p:nvSpPr>
        <p:spPr>
          <a:xfrm>
            <a:off x="7545261" y="2004328"/>
            <a:ext cx="1358721" cy="106250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pt-BR" sz="1200" dirty="0"/>
              <a:t>AUTOMATIC TRAINING REPORTS</a:t>
            </a:r>
          </a:p>
        </p:txBody>
      </p:sp>
      <p:sp>
        <p:nvSpPr>
          <p:cNvPr id="20" name="Seta para baixo 19"/>
          <p:cNvSpPr/>
          <p:nvPr/>
        </p:nvSpPr>
        <p:spPr>
          <a:xfrm>
            <a:off x="5243156" y="3522845"/>
            <a:ext cx="650384" cy="467877"/>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1" name="Seta para baixo 20"/>
          <p:cNvSpPr/>
          <p:nvPr/>
        </p:nvSpPr>
        <p:spPr>
          <a:xfrm flipV="1">
            <a:off x="6379719" y="3522845"/>
            <a:ext cx="650384" cy="463047"/>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4" name="CaixaDeTexto 3"/>
          <p:cNvSpPr txBox="1"/>
          <p:nvPr/>
        </p:nvSpPr>
        <p:spPr>
          <a:xfrm>
            <a:off x="250257" y="5838192"/>
            <a:ext cx="11723570" cy="923330"/>
          </a:xfrm>
          <a:prstGeom prst="rect">
            <a:avLst/>
          </a:prstGeom>
          <a:noFill/>
        </p:spPr>
        <p:txBody>
          <a:bodyPr wrap="square" rtlCol="0">
            <a:spAutoFit/>
          </a:bodyPr>
          <a:lstStyle/>
          <a:p>
            <a:r>
              <a:rPr lang="en-US" b="1" dirty="0"/>
              <a:t>General objective: </a:t>
            </a:r>
            <a:r>
              <a:rPr lang="en-US" dirty="0"/>
              <a:t>To create an easy-to-use framework for testing DRL algorithms in a simulated environment. To test a collaborative objects' localization scenario (based on DRL), in order to provide enhanced perception capabilities for Connected and Autonomous Vehicles (CAVs) in the same region and validate the applicability of the framework for such studies.</a:t>
            </a:r>
          </a:p>
        </p:txBody>
      </p:sp>
      <p:sp>
        <p:nvSpPr>
          <p:cNvPr id="3" name="Retângulo de cantos arredondados 18">
            <a:extLst>
              <a:ext uri="{FF2B5EF4-FFF2-40B4-BE49-F238E27FC236}">
                <a16:creationId xmlns:a16="http://schemas.microsoft.com/office/drawing/2014/main" id="{880A066D-698D-D84D-895F-A8D4DA823A83}"/>
              </a:ext>
            </a:extLst>
          </p:cNvPr>
          <p:cNvSpPr/>
          <p:nvPr/>
        </p:nvSpPr>
        <p:spPr>
          <a:xfrm>
            <a:off x="9476958" y="2004327"/>
            <a:ext cx="1358721" cy="106250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pt-BR" sz="1200" dirty="0"/>
              <a:t>TOP-VIEW SIMPLIFIED VISUALIZATION</a:t>
            </a:r>
          </a:p>
        </p:txBody>
      </p:sp>
      <p:sp>
        <p:nvSpPr>
          <p:cNvPr id="6" name="Espaço Reservado para Número de Slide 5">
            <a:extLst>
              <a:ext uri="{FF2B5EF4-FFF2-40B4-BE49-F238E27FC236}">
                <a16:creationId xmlns:a16="http://schemas.microsoft.com/office/drawing/2014/main" id="{44DBACD9-BF4F-7968-EA35-A6E03E44880C}"/>
              </a:ext>
            </a:extLst>
          </p:cNvPr>
          <p:cNvSpPr>
            <a:spLocks noGrp="1"/>
          </p:cNvSpPr>
          <p:nvPr>
            <p:ph type="sldNum" sz="quarter" idx="12"/>
          </p:nvPr>
        </p:nvSpPr>
        <p:spPr/>
        <p:txBody>
          <a:bodyPr/>
          <a:lstStyle/>
          <a:p>
            <a:r>
              <a:rPr lang="en-US" dirty="0"/>
              <a:t>Slide </a:t>
            </a:r>
            <a:fld id="{4FAB73BC-B049-4115-A692-8D63A059BFB8}" type="slidenum">
              <a:rPr lang="en-US" smtClean="0"/>
              <a:pPr/>
              <a:t>6</a:t>
            </a:fld>
            <a:r>
              <a:rPr lang="en-US" dirty="0"/>
              <a:t> of 50</a:t>
            </a:r>
          </a:p>
        </p:txBody>
      </p:sp>
    </p:spTree>
    <p:extLst>
      <p:ext uri="{BB962C8B-B14F-4D97-AF65-F5344CB8AC3E}">
        <p14:creationId xmlns:p14="http://schemas.microsoft.com/office/powerpoint/2010/main" val="3216353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OBJECTIVES</a:t>
            </a:r>
          </a:p>
        </p:txBody>
      </p:sp>
      <p:sp>
        <p:nvSpPr>
          <p:cNvPr id="3" name="Espaço Reservado para Conteúdo 2"/>
          <p:cNvSpPr>
            <a:spLocks noGrp="1"/>
          </p:cNvSpPr>
          <p:nvPr>
            <p:ph idx="1"/>
          </p:nvPr>
        </p:nvSpPr>
        <p:spPr>
          <a:xfrm>
            <a:off x="1024128" y="1786855"/>
            <a:ext cx="10225509" cy="4212892"/>
          </a:xfrm>
        </p:spPr>
        <p:txBody>
          <a:bodyPr>
            <a:normAutofit/>
          </a:bodyPr>
          <a:lstStyle/>
          <a:p>
            <a:pPr marL="0" indent="0">
              <a:buNone/>
            </a:pPr>
            <a:r>
              <a:rPr lang="en-US" sz="2400" b="1" dirty="0"/>
              <a:t>Specific objectives:</a:t>
            </a:r>
          </a:p>
          <a:p>
            <a:pPr marL="0" indent="0">
              <a:spcBef>
                <a:spcPts val="0"/>
              </a:spcBef>
              <a:spcAft>
                <a:spcPts val="0"/>
              </a:spcAft>
              <a:buNone/>
            </a:pPr>
            <a:endParaRPr lang="en-US" sz="2400" b="1" dirty="0"/>
          </a:p>
          <a:p>
            <a:pPr lvl="1">
              <a:buFont typeface="Arial" panose="020B0604020202020204" pitchFamily="34" charset="0"/>
              <a:buChar char="•"/>
            </a:pPr>
            <a:r>
              <a:rPr lang="en-US" sz="2000" dirty="0"/>
              <a:t>To identify the traffic simulator most suitable for generating sensors' data for an external DRL application.</a:t>
            </a:r>
          </a:p>
          <a:p>
            <a:pPr lvl="1">
              <a:buFont typeface="Arial" panose="020B0604020202020204" pitchFamily="34" charset="0"/>
              <a:buChar char="•"/>
            </a:pPr>
            <a:r>
              <a:rPr lang="en-US" sz="2000" dirty="0"/>
              <a:t>To identify the most suitable DRL technique for multimodal sensor fusion.</a:t>
            </a:r>
          </a:p>
          <a:p>
            <a:pPr lvl="1">
              <a:buFont typeface="Arial" panose="020B0604020202020204" pitchFamily="34" charset="0"/>
              <a:buChar char="•"/>
            </a:pPr>
            <a:r>
              <a:rPr lang="en-US" sz="2000" dirty="0"/>
              <a:t>To develop a framework for the selected simulator, that presents the structures needed for the DRL training sessions.</a:t>
            </a:r>
          </a:p>
          <a:p>
            <a:pPr lvl="1">
              <a:buFont typeface="Arial" panose="020B0604020202020204" pitchFamily="34" charset="0"/>
              <a:buChar char="•"/>
            </a:pPr>
            <a:r>
              <a:rPr lang="en-US" sz="2000" dirty="0"/>
              <a:t>To define the simulated training scenarios that could make the agent learn how to predict the vehicles' positions.</a:t>
            </a:r>
          </a:p>
          <a:p>
            <a:pPr lvl="1">
              <a:buFont typeface="Arial" panose="020B0604020202020204" pitchFamily="34" charset="0"/>
              <a:buChar char="•"/>
            </a:pPr>
            <a:r>
              <a:rPr lang="en-US" sz="2000" dirty="0"/>
              <a:t>To test specific sensors' data shortage and understand how the agent performs in such scenarios.</a:t>
            </a:r>
          </a:p>
          <a:p>
            <a:pPr lvl="1">
              <a:buFont typeface="Arial" panose="020B0604020202020204" pitchFamily="34" charset="0"/>
              <a:buChar char="•"/>
            </a:pPr>
            <a:r>
              <a:rPr lang="en-US" sz="2000" dirty="0"/>
              <a:t>To understand the efficiency of the method, compared to a Kalman filter.</a:t>
            </a:r>
          </a:p>
          <a:p>
            <a:pPr lvl="1">
              <a:buFont typeface="Arial" panose="020B0604020202020204" pitchFamily="34" charset="0"/>
              <a:buChar char="•"/>
            </a:pPr>
            <a:r>
              <a:rPr lang="en-US" sz="2000" dirty="0"/>
              <a:t>To enhance the driving assistance technologies.</a:t>
            </a:r>
            <a:endParaRPr lang="pt-BR" sz="2000" dirty="0"/>
          </a:p>
        </p:txBody>
      </p:sp>
      <p:sp>
        <p:nvSpPr>
          <p:cNvPr id="5" name="Espaço Reservado para Número de Slide 4">
            <a:extLst>
              <a:ext uri="{FF2B5EF4-FFF2-40B4-BE49-F238E27FC236}">
                <a16:creationId xmlns:a16="http://schemas.microsoft.com/office/drawing/2014/main" id="{5E3D414E-DAA9-1ACA-A616-57F95D834A95}"/>
              </a:ext>
            </a:extLst>
          </p:cNvPr>
          <p:cNvSpPr>
            <a:spLocks noGrp="1"/>
          </p:cNvSpPr>
          <p:nvPr>
            <p:ph type="sldNum" sz="quarter" idx="12"/>
          </p:nvPr>
        </p:nvSpPr>
        <p:spPr/>
        <p:txBody>
          <a:bodyPr/>
          <a:lstStyle/>
          <a:p>
            <a:r>
              <a:rPr lang="en-US" dirty="0"/>
              <a:t>Slide </a:t>
            </a:r>
            <a:fld id="{4FAB73BC-B049-4115-A692-8D63A059BFB8}" type="slidenum">
              <a:rPr lang="en-US" smtClean="0"/>
              <a:pPr/>
              <a:t>7</a:t>
            </a:fld>
            <a:r>
              <a:rPr lang="en-US" dirty="0"/>
              <a:t> of 50</a:t>
            </a:r>
          </a:p>
        </p:txBody>
      </p:sp>
    </p:spTree>
    <p:extLst>
      <p:ext uri="{BB962C8B-B14F-4D97-AF65-F5344CB8AC3E}">
        <p14:creationId xmlns:p14="http://schemas.microsoft.com/office/powerpoint/2010/main" val="2382748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1DF73-B4FF-07D9-C529-66D87608631A}"/>
              </a:ext>
            </a:extLst>
          </p:cNvPr>
          <p:cNvSpPr>
            <a:spLocks noGrp="1"/>
          </p:cNvSpPr>
          <p:nvPr>
            <p:ph type="ctrTitle"/>
          </p:nvPr>
        </p:nvSpPr>
        <p:spPr/>
        <p:txBody>
          <a:bodyPr/>
          <a:lstStyle/>
          <a:p>
            <a:r>
              <a:rPr lang="pt-BR" dirty="0" err="1"/>
              <a:t>Connected</a:t>
            </a:r>
            <a:r>
              <a:rPr lang="pt-BR" dirty="0"/>
              <a:t> </a:t>
            </a:r>
            <a:r>
              <a:rPr lang="pt-BR" dirty="0" err="1"/>
              <a:t>and</a:t>
            </a:r>
            <a:r>
              <a:rPr lang="pt-BR" dirty="0"/>
              <a:t> </a:t>
            </a:r>
            <a:r>
              <a:rPr lang="pt-BR" dirty="0" err="1"/>
              <a:t>autonomous</a:t>
            </a:r>
            <a:r>
              <a:rPr lang="pt-BR" dirty="0"/>
              <a:t> </a:t>
            </a:r>
            <a:r>
              <a:rPr lang="pt-BR" dirty="0" err="1"/>
              <a:t>vehicles</a:t>
            </a:r>
            <a:endParaRPr lang="pt-BR" dirty="0"/>
          </a:p>
        </p:txBody>
      </p:sp>
      <p:sp>
        <p:nvSpPr>
          <p:cNvPr id="3" name="Subtítulo 2">
            <a:extLst>
              <a:ext uri="{FF2B5EF4-FFF2-40B4-BE49-F238E27FC236}">
                <a16:creationId xmlns:a16="http://schemas.microsoft.com/office/drawing/2014/main" id="{C5B1D833-695A-D427-1F44-02C8FDE3C63A}"/>
              </a:ext>
            </a:extLst>
          </p:cNvPr>
          <p:cNvSpPr>
            <a:spLocks noGrp="1"/>
          </p:cNvSpPr>
          <p:nvPr>
            <p:ph type="subTitle" idx="1"/>
          </p:nvPr>
        </p:nvSpPr>
        <p:spPr/>
        <p:txBody>
          <a:bodyPr>
            <a:normAutofit/>
          </a:bodyPr>
          <a:lstStyle/>
          <a:p>
            <a:r>
              <a:rPr lang="pt-BR" sz="3200" cap="all" spc="200" dirty="0">
                <a:latin typeface="+mj-lt"/>
                <a:ea typeface="+mj-ea"/>
                <a:cs typeface="+mj-cs"/>
              </a:rPr>
              <a:t>background</a:t>
            </a:r>
          </a:p>
        </p:txBody>
      </p:sp>
      <p:pic>
        <p:nvPicPr>
          <p:cNvPr id="7170" name="Picture 2" descr="top view oil painting of an urban area with connected and autonomous vehicles communicating">
            <a:extLst>
              <a:ext uri="{FF2B5EF4-FFF2-40B4-BE49-F238E27FC236}">
                <a16:creationId xmlns:a16="http://schemas.microsoft.com/office/drawing/2014/main" id="{DB80ECA8-CA20-245B-DB98-4D46660CF2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909" b="10599"/>
          <a:stretch/>
        </p:blipFill>
        <p:spPr bwMode="auto">
          <a:xfrm>
            <a:off x="-1" y="-2"/>
            <a:ext cx="12194686" cy="4572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59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24128" y="585216"/>
            <a:ext cx="7020914" cy="1499616"/>
          </a:xfrm>
        </p:spPr>
        <p:txBody>
          <a:bodyPr/>
          <a:lstStyle/>
          <a:p>
            <a:r>
              <a:rPr lang="pt-BR" dirty="0" err="1"/>
              <a:t>Autonomous</a:t>
            </a:r>
            <a:r>
              <a:rPr lang="pt-BR" dirty="0"/>
              <a:t> </a:t>
            </a:r>
            <a:r>
              <a:rPr lang="pt-BR" dirty="0" err="1"/>
              <a:t>vehicles</a:t>
            </a:r>
            <a:r>
              <a:rPr lang="pt-BR" dirty="0"/>
              <a:t>’ </a:t>
            </a:r>
            <a:r>
              <a:rPr lang="pt-BR" dirty="0" err="1"/>
              <a:t>sensors</a:t>
            </a:r>
            <a:endParaRPr lang="pt-BR" dirty="0"/>
          </a:p>
        </p:txBody>
      </p:sp>
      <p:sp>
        <p:nvSpPr>
          <p:cNvPr id="3" name="Espaço Reservado para Conteúdo 2"/>
          <p:cNvSpPr>
            <a:spLocks noGrp="1"/>
          </p:cNvSpPr>
          <p:nvPr>
            <p:ph idx="1"/>
          </p:nvPr>
        </p:nvSpPr>
        <p:spPr>
          <a:xfrm>
            <a:off x="360726" y="2285999"/>
            <a:ext cx="5050173" cy="3986785"/>
          </a:xfrm>
        </p:spPr>
        <p:txBody>
          <a:bodyPr>
            <a:normAutofit fontScale="92500"/>
          </a:bodyPr>
          <a:lstStyle/>
          <a:p>
            <a:r>
              <a:rPr lang="pt-BR" u="sng" dirty="0"/>
              <a:t>GNSS/IMU/SAS/Wheel </a:t>
            </a:r>
            <a:r>
              <a:rPr lang="pt-BR" u="sng" dirty="0" err="1"/>
              <a:t>Odometry</a:t>
            </a:r>
            <a:r>
              <a:rPr lang="pt-BR" dirty="0"/>
              <a:t>: </a:t>
            </a:r>
            <a:r>
              <a:rPr lang="pt-BR" dirty="0" err="1"/>
              <a:t>Vehicle</a:t>
            </a:r>
            <a:r>
              <a:rPr lang="pt-BR" dirty="0"/>
              <a:t> position, </a:t>
            </a:r>
            <a:r>
              <a:rPr lang="pt-BR" dirty="0" err="1"/>
              <a:t>heading</a:t>
            </a:r>
            <a:r>
              <a:rPr lang="pt-BR" dirty="0"/>
              <a:t> </a:t>
            </a:r>
            <a:r>
              <a:rPr lang="pt-BR" dirty="0" err="1"/>
              <a:t>and</a:t>
            </a:r>
            <a:r>
              <a:rPr lang="pt-BR" dirty="0"/>
              <a:t> </a:t>
            </a:r>
            <a:r>
              <a:rPr lang="pt-BR" dirty="0" err="1"/>
              <a:t>speed</a:t>
            </a:r>
            <a:endParaRPr lang="pt-BR" dirty="0"/>
          </a:p>
          <a:p>
            <a:r>
              <a:rPr lang="pt-BR" u="sng" dirty="0"/>
              <a:t>LIDAR</a:t>
            </a:r>
            <a:r>
              <a:rPr lang="pt-BR" dirty="0"/>
              <a:t>: </a:t>
            </a:r>
            <a:r>
              <a:rPr lang="pt-BR" dirty="0" err="1"/>
              <a:t>Obstacles</a:t>
            </a:r>
            <a:r>
              <a:rPr lang="pt-BR" dirty="0"/>
              <a:t> </a:t>
            </a:r>
            <a:r>
              <a:rPr lang="pt-BR" dirty="0" err="1"/>
              <a:t>detection</a:t>
            </a:r>
            <a:r>
              <a:rPr lang="pt-BR" dirty="0"/>
              <a:t>, </a:t>
            </a:r>
            <a:r>
              <a:rPr lang="pt-BR" dirty="0" err="1"/>
              <a:t>mapping</a:t>
            </a:r>
            <a:r>
              <a:rPr lang="pt-BR" dirty="0"/>
              <a:t> </a:t>
            </a:r>
            <a:r>
              <a:rPr lang="pt-BR" dirty="0" err="1"/>
              <a:t>and</a:t>
            </a:r>
            <a:r>
              <a:rPr lang="pt-BR" dirty="0"/>
              <a:t> </a:t>
            </a:r>
            <a:r>
              <a:rPr lang="pt-BR" dirty="0" err="1"/>
              <a:t>localization</a:t>
            </a:r>
            <a:endParaRPr lang="pt-BR" dirty="0"/>
          </a:p>
          <a:p>
            <a:r>
              <a:rPr lang="pt-BR" u="sng" dirty="0" err="1"/>
              <a:t>Ultrasonic</a:t>
            </a:r>
            <a:r>
              <a:rPr lang="pt-BR" dirty="0"/>
              <a:t>: Short-</a:t>
            </a:r>
            <a:r>
              <a:rPr lang="pt-BR" dirty="0" err="1"/>
              <a:t>distance</a:t>
            </a:r>
            <a:r>
              <a:rPr lang="pt-BR" dirty="0"/>
              <a:t> </a:t>
            </a:r>
            <a:r>
              <a:rPr lang="pt-BR" dirty="0" err="1"/>
              <a:t>obstacles</a:t>
            </a:r>
            <a:r>
              <a:rPr lang="pt-BR" dirty="0"/>
              <a:t> </a:t>
            </a:r>
            <a:r>
              <a:rPr lang="pt-BR" dirty="0" err="1"/>
              <a:t>detection</a:t>
            </a:r>
            <a:endParaRPr lang="pt-BR" dirty="0"/>
          </a:p>
          <a:p>
            <a:r>
              <a:rPr lang="pt-BR" u="sng" dirty="0"/>
              <a:t>Radar</a:t>
            </a:r>
            <a:r>
              <a:rPr lang="pt-BR" dirty="0"/>
              <a:t>: </a:t>
            </a:r>
            <a:r>
              <a:rPr lang="pt-BR" dirty="0" err="1"/>
              <a:t>Medium</a:t>
            </a:r>
            <a:r>
              <a:rPr lang="pt-BR" dirty="0"/>
              <a:t>/</a:t>
            </a:r>
            <a:r>
              <a:rPr lang="pt-BR" dirty="0" err="1"/>
              <a:t>long</a:t>
            </a:r>
            <a:r>
              <a:rPr lang="pt-BR" dirty="0"/>
              <a:t> range </a:t>
            </a:r>
            <a:r>
              <a:rPr lang="pt-BR" dirty="0" err="1"/>
              <a:t>obstacles</a:t>
            </a:r>
            <a:r>
              <a:rPr lang="pt-BR" dirty="0"/>
              <a:t> </a:t>
            </a:r>
            <a:r>
              <a:rPr lang="pt-BR" dirty="0" err="1"/>
              <a:t>detection</a:t>
            </a:r>
            <a:r>
              <a:rPr lang="pt-BR" dirty="0"/>
              <a:t>, </a:t>
            </a:r>
            <a:r>
              <a:rPr lang="pt-BR" dirty="0" err="1"/>
              <a:t>object</a:t>
            </a:r>
            <a:r>
              <a:rPr lang="pt-BR" dirty="0"/>
              <a:t> </a:t>
            </a:r>
            <a:r>
              <a:rPr lang="pt-BR" dirty="0" err="1"/>
              <a:t>speed</a:t>
            </a:r>
            <a:r>
              <a:rPr lang="pt-BR" dirty="0"/>
              <a:t> </a:t>
            </a:r>
            <a:r>
              <a:rPr lang="pt-BR" dirty="0" err="1"/>
              <a:t>detection</a:t>
            </a:r>
            <a:r>
              <a:rPr lang="pt-BR" dirty="0"/>
              <a:t> </a:t>
            </a:r>
            <a:r>
              <a:rPr lang="pt-BR" dirty="0" err="1"/>
              <a:t>and</a:t>
            </a:r>
            <a:r>
              <a:rPr lang="pt-BR" dirty="0"/>
              <a:t> </a:t>
            </a:r>
            <a:r>
              <a:rPr lang="pt-BR" dirty="0" err="1"/>
              <a:t>heading</a:t>
            </a:r>
            <a:endParaRPr lang="pt-BR" u="sng" dirty="0"/>
          </a:p>
          <a:p>
            <a:r>
              <a:rPr lang="pt-BR" u="sng" dirty="0" err="1"/>
              <a:t>Camera</a:t>
            </a:r>
            <a:r>
              <a:rPr lang="pt-BR" dirty="0"/>
              <a:t>: </a:t>
            </a:r>
            <a:r>
              <a:rPr lang="pt-BR" dirty="0" err="1"/>
              <a:t>Object</a:t>
            </a:r>
            <a:r>
              <a:rPr lang="pt-BR" dirty="0"/>
              <a:t> </a:t>
            </a:r>
            <a:r>
              <a:rPr lang="pt-BR" dirty="0" err="1"/>
              <a:t>recognition</a:t>
            </a:r>
            <a:r>
              <a:rPr lang="pt-BR" dirty="0"/>
              <a:t>, tracking, </a:t>
            </a:r>
            <a:r>
              <a:rPr lang="pt-BR" dirty="0" err="1"/>
              <a:t>traffic</a:t>
            </a:r>
            <a:r>
              <a:rPr lang="pt-BR" dirty="0"/>
              <a:t> </a:t>
            </a:r>
            <a:r>
              <a:rPr lang="pt-BR" dirty="0" err="1"/>
              <a:t>signs</a:t>
            </a:r>
            <a:r>
              <a:rPr lang="pt-BR" dirty="0"/>
              <a:t> </a:t>
            </a:r>
            <a:r>
              <a:rPr lang="pt-BR" dirty="0" err="1"/>
              <a:t>and</a:t>
            </a:r>
            <a:r>
              <a:rPr lang="pt-BR" dirty="0"/>
              <a:t> </a:t>
            </a:r>
            <a:r>
              <a:rPr lang="pt-BR" dirty="0" err="1"/>
              <a:t>lights</a:t>
            </a:r>
            <a:r>
              <a:rPr lang="pt-BR" dirty="0"/>
              <a:t> </a:t>
            </a:r>
            <a:r>
              <a:rPr lang="pt-BR" dirty="0" err="1"/>
              <a:t>detection</a:t>
            </a:r>
            <a:r>
              <a:rPr lang="pt-BR" dirty="0"/>
              <a:t>, </a:t>
            </a:r>
            <a:r>
              <a:rPr lang="pt-BR" dirty="0" err="1"/>
              <a:t>lane</a:t>
            </a:r>
            <a:r>
              <a:rPr lang="pt-BR" dirty="0"/>
              <a:t> </a:t>
            </a:r>
            <a:r>
              <a:rPr lang="pt-BR" dirty="0" err="1"/>
              <a:t>identification</a:t>
            </a:r>
            <a:r>
              <a:rPr lang="pt-BR" dirty="0"/>
              <a:t> </a:t>
            </a:r>
            <a:r>
              <a:rPr lang="pt-BR" dirty="0" err="1"/>
              <a:t>and</a:t>
            </a:r>
            <a:r>
              <a:rPr lang="pt-BR" dirty="0"/>
              <a:t> </a:t>
            </a:r>
            <a:r>
              <a:rPr lang="pt-BR" dirty="0" err="1"/>
              <a:t>localization</a:t>
            </a:r>
            <a:r>
              <a:rPr lang="pt-BR" dirty="0"/>
              <a:t>.</a:t>
            </a:r>
          </a:p>
          <a:p>
            <a:endParaRPr lang="pt-BR" dirty="0"/>
          </a:p>
          <a:p>
            <a:endParaRPr lang="pt-BR" u="sng" dirty="0"/>
          </a:p>
        </p:txBody>
      </p:sp>
      <p:pic>
        <p:nvPicPr>
          <p:cNvPr id="5" name="Imagem 4">
            <a:extLst>
              <a:ext uri="{FF2B5EF4-FFF2-40B4-BE49-F238E27FC236}">
                <a16:creationId xmlns:a16="http://schemas.microsoft.com/office/drawing/2014/main" id="{052E5A52-6473-2E85-842E-6400E3469F4E}"/>
              </a:ext>
            </a:extLst>
          </p:cNvPr>
          <p:cNvPicPr>
            <a:picLocks noChangeAspect="1"/>
          </p:cNvPicPr>
          <p:nvPr/>
        </p:nvPicPr>
        <p:blipFill>
          <a:blip r:embed="rId3"/>
          <a:stretch>
            <a:fillRect/>
          </a:stretch>
        </p:blipFill>
        <p:spPr>
          <a:xfrm>
            <a:off x="7927596" y="192635"/>
            <a:ext cx="4140841" cy="1892197"/>
          </a:xfrm>
          <a:prstGeom prst="rect">
            <a:avLst/>
          </a:prstGeom>
        </p:spPr>
      </p:pic>
      <p:pic>
        <p:nvPicPr>
          <p:cNvPr id="9" name="Imagem 8">
            <a:extLst>
              <a:ext uri="{FF2B5EF4-FFF2-40B4-BE49-F238E27FC236}">
                <a16:creationId xmlns:a16="http://schemas.microsoft.com/office/drawing/2014/main" id="{5DABE26E-DA06-9F5F-AF00-E1E415213268}"/>
              </a:ext>
            </a:extLst>
          </p:cNvPr>
          <p:cNvPicPr>
            <a:picLocks noChangeAspect="1"/>
          </p:cNvPicPr>
          <p:nvPr/>
        </p:nvPicPr>
        <p:blipFill>
          <a:blip r:embed="rId4"/>
          <a:stretch>
            <a:fillRect/>
          </a:stretch>
        </p:blipFill>
        <p:spPr>
          <a:xfrm>
            <a:off x="5629014" y="2320591"/>
            <a:ext cx="6329242" cy="3671927"/>
          </a:xfrm>
          <a:prstGeom prst="rect">
            <a:avLst/>
          </a:prstGeom>
        </p:spPr>
      </p:pic>
      <p:sp>
        <p:nvSpPr>
          <p:cNvPr id="6" name="Espaço Reservado para Número de Slide 5">
            <a:extLst>
              <a:ext uri="{FF2B5EF4-FFF2-40B4-BE49-F238E27FC236}">
                <a16:creationId xmlns:a16="http://schemas.microsoft.com/office/drawing/2014/main" id="{269C916C-D136-9DDD-0049-F7DAC2072151}"/>
              </a:ext>
            </a:extLst>
          </p:cNvPr>
          <p:cNvSpPr>
            <a:spLocks noGrp="1"/>
          </p:cNvSpPr>
          <p:nvPr>
            <p:ph type="sldNum" sz="quarter" idx="12"/>
          </p:nvPr>
        </p:nvSpPr>
        <p:spPr/>
        <p:txBody>
          <a:bodyPr/>
          <a:lstStyle/>
          <a:p>
            <a:r>
              <a:rPr lang="en-US" dirty="0"/>
              <a:t>Slide </a:t>
            </a:r>
            <a:fld id="{4FAB73BC-B049-4115-A692-8D63A059BFB8}" type="slidenum">
              <a:rPr lang="en-US" smtClean="0"/>
              <a:pPr/>
              <a:t>9</a:t>
            </a:fld>
            <a:r>
              <a:rPr lang="en-US" dirty="0"/>
              <a:t> of 50</a:t>
            </a:r>
          </a:p>
        </p:txBody>
      </p:sp>
    </p:spTree>
    <p:extLst>
      <p:ext uri="{BB962C8B-B14F-4D97-AF65-F5344CB8AC3E}">
        <p14:creationId xmlns:p14="http://schemas.microsoft.com/office/powerpoint/2010/main" val="419582968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b97ea58d-47e6-47cc-9ab7-39ab03def869}" enabled="1" method="Standard" siteId="{505cca53-5750-4134-9501-8d52d5df3cd1}" removed="0"/>
</clbl:labelList>
</file>

<file path=docProps/app.xml><?xml version="1.0" encoding="utf-8"?>
<Properties xmlns="http://schemas.openxmlformats.org/officeDocument/2006/extended-properties" xmlns:vt="http://schemas.openxmlformats.org/officeDocument/2006/docPropsVTypes">
  <Template>Integral</Template>
  <TotalTime>0</TotalTime>
  <Words>7461</Words>
  <Application>Microsoft Office PowerPoint</Application>
  <PresentationFormat>Widescreen</PresentationFormat>
  <Paragraphs>701</Paragraphs>
  <Slides>49</Slides>
  <Notes>42</Notes>
  <HiddenSlides>10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49</vt:i4>
      </vt:variant>
    </vt:vector>
  </HeadingPairs>
  <TitlesOfParts>
    <vt:vector size="56" baseType="lpstr">
      <vt:lpstr>Arial</vt:lpstr>
      <vt:lpstr>Calibri</vt:lpstr>
      <vt:lpstr>SFRM1200</vt:lpstr>
      <vt:lpstr>Tw Cen MT</vt:lpstr>
      <vt:lpstr>Tw Cen MT Condensed</vt:lpstr>
      <vt:lpstr>Wingdings 3</vt:lpstr>
      <vt:lpstr>Integral</vt:lpstr>
      <vt:lpstr>CARAWARE SIMULATION FRAMEWORK FOR CONNECTED AND AUTONOMOUS VEHICLES: Collective Perception Training Using Deep Reinforcement Learning</vt:lpstr>
      <vt:lpstr>Introduction and Research proposal</vt:lpstr>
      <vt:lpstr>Introduction</vt:lpstr>
      <vt:lpstr>technology evolution</vt:lpstr>
      <vt:lpstr>MOTIVATION</vt:lpstr>
      <vt:lpstr>Research Proposal</vt:lpstr>
      <vt:lpstr>OBJECTIVES</vt:lpstr>
      <vt:lpstr>Connected and autonomous vehicles</vt:lpstr>
      <vt:lpstr>Autonomous vehicles’ sensors</vt:lpstr>
      <vt:lpstr>connected AND autonomous vehicle</vt:lpstr>
      <vt:lpstr>BASIC/PEDESTRIAN SAFETY MESSAGE</vt:lpstr>
      <vt:lpstr>Carware framework </vt:lpstr>
      <vt:lpstr>TRAFFIC SIMULATION SOFTWARES</vt:lpstr>
      <vt:lpstr>Simulation frameworks for carla</vt:lpstr>
      <vt:lpstr>CARAWARE FRAMEWORK</vt:lpstr>
      <vt:lpstr>TOP-view window</vt:lpstr>
      <vt:lpstr>Sensors’ data </vt:lpstr>
      <vt:lpstr>Deep reinforcement learning</vt:lpstr>
      <vt:lpstr>MACHINE LEARNING </vt:lpstr>
      <vt:lpstr>Markov Decision Process</vt:lpstr>
      <vt:lpstr>Deep Reinforcement Learning</vt:lpstr>
      <vt:lpstr>Q-Learning</vt:lpstr>
      <vt:lpstr>actor-critic</vt:lpstr>
      <vt:lpstr>Proximal policy optimization (PPO)</vt:lpstr>
      <vt:lpstr>PPO Hyperparameters</vt:lpstr>
      <vt:lpstr>Curriculum learning</vt:lpstr>
      <vt:lpstr>EXTENDED KALMAN FILTER</vt:lpstr>
      <vt:lpstr>EXTENDED KALMAN FILTER</vt:lpstr>
      <vt:lpstr>sensors to Vehicle localization </vt:lpstr>
      <vt:lpstr>Training setup</vt:lpstr>
      <vt:lpstr>Training METHODOLOGY</vt:lpstr>
      <vt:lpstr>Hyperparameters Tuning</vt:lpstr>
      <vt:lpstr>REWARDS Exploration</vt:lpstr>
      <vt:lpstr>scenario 1 - training</vt:lpstr>
      <vt:lpstr>scenario 1 results</vt:lpstr>
      <vt:lpstr>scenario 1 – EKF vs DRL</vt:lpstr>
      <vt:lpstr>scenario 2 - training</vt:lpstr>
      <vt:lpstr>scenario 2 results</vt:lpstr>
      <vt:lpstr>scenario 2 – EKF vs DRL</vt:lpstr>
      <vt:lpstr>scenario 3 - training</vt:lpstr>
      <vt:lpstr>scenario 3 results</vt:lpstr>
      <vt:lpstr>scenario 3 – EKF vs DRL</vt:lpstr>
      <vt:lpstr>scenario 4 - training</vt:lpstr>
      <vt:lpstr>scenario 4 results</vt:lpstr>
      <vt:lpstr>scenario 4 – EKF vs DRL</vt:lpstr>
      <vt:lpstr>Conclusions and future improvements</vt:lpstr>
      <vt:lpstr>conclusions</vt:lpstr>
      <vt:lpstr>Future framework improvements</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user</dc:creator>
  <cp:lastModifiedBy>ARAUJO, TULIO (154)</cp:lastModifiedBy>
  <cp:revision>469</cp:revision>
  <dcterms:created xsi:type="dcterms:W3CDTF">2020-05-10T18:50:17Z</dcterms:created>
  <dcterms:modified xsi:type="dcterms:W3CDTF">2024-09-22T22:23:29Z</dcterms:modified>
</cp:coreProperties>
</file>